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63" r:id="rId4"/>
    <p:sldId id="262" r:id="rId5"/>
    <p:sldId id="258" r:id="rId6"/>
    <p:sldId id="259" r:id="rId7"/>
    <p:sldId id="260" r:id="rId8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" userDrawn="1">
          <p15:clr>
            <a:srgbClr val="A4A3A4"/>
          </p15:clr>
        </p15:guide>
        <p15:guide id="2" pos="61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5754D"/>
    <a:srgbClr val="E8E3D3"/>
    <a:srgbClr val="E2CA91"/>
    <a:srgbClr val="33006F"/>
    <a:srgbClr val="33006D"/>
    <a:srgbClr val="33005C"/>
    <a:srgbClr val="4B2E5C"/>
    <a:srgbClr val="25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4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1160" y="192"/>
      </p:cViewPr>
      <p:guideLst>
        <p:guide orient="horz" pos="99"/>
        <p:guide pos="61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8807" y="178426"/>
            <a:ext cx="9492504" cy="7434496"/>
          </a:xfrm>
          <a:prstGeom prst="rect">
            <a:avLst/>
          </a:prstGeom>
          <a:solidFill>
            <a:srgbClr val="21164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29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9738" y="626896"/>
            <a:ext cx="3081572" cy="13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813561"/>
            <a:ext cx="9052560" cy="5129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BF33B7E4-E687-A94D-816C-E9B1A1637B77}" type="datetimeFigureOut">
              <a:rPr lang="en-US" smtClean="0"/>
              <a:t>12/7/21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A538EF99-331F-004D-8563-E38B9BD6FE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3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9187" y="456989"/>
            <a:ext cx="1922621" cy="972629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7833" y="456989"/>
            <a:ext cx="5603716" cy="972629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BF33B7E4-E687-A94D-816C-E9B1A1637B77}" type="datetimeFigureOut">
              <a:rPr lang="en-US" smtClean="0"/>
              <a:t>12/7/21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A538EF99-331F-004D-8563-E38B9BD6FE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6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1"/>
            <a:ext cx="9052560" cy="512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BF33B7E4-E687-A94D-816C-E9B1A1637B77}" type="datetimeFigureOut">
              <a:rPr lang="en-US" smtClean="0"/>
              <a:t>12/7/21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A538EF99-331F-004D-8563-E38B9BD6FE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  <a:prstGeom prst="rect">
            <a:avLst/>
          </a:prstGeom>
        </p:spPr>
        <p:txBody>
          <a:bodyPr anchor="t"/>
          <a:lstStyle>
            <a:lvl1pPr algn="l">
              <a:defRPr sz="517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88">
                <a:solidFill>
                  <a:schemeClr val="tx1">
                    <a:tint val="75000"/>
                  </a:schemeClr>
                </a:solidFill>
              </a:defRPr>
            </a:lvl1pPr>
            <a:lvl2pPr marL="591663" indent="0">
              <a:buNone/>
              <a:defRPr sz="2329">
                <a:solidFill>
                  <a:schemeClr val="tx1">
                    <a:tint val="75000"/>
                  </a:schemeClr>
                </a:solidFill>
              </a:defRPr>
            </a:lvl2pPr>
            <a:lvl3pPr marL="1183325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3pPr>
            <a:lvl4pPr marL="1774988" indent="0">
              <a:buNone/>
              <a:defRPr sz="1812">
                <a:solidFill>
                  <a:schemeClr val="tx1">
                    <a:tint val="75000"/>
                  </a:schemeClr>
                </a:solidFill>
              </a:defRPr>
            </a:lvl4pPr>
            <a:lvl5pPr marL="2366650" indent="0">
              <a:buNone/>
              <a:defRPr sz="1812">
                <a:solidFill>
                  <a:schemeClr val="tx1">
                    <a:tint val="75000"/>
                  </a:schemeClr>
                </a:solidFill>
              </a:defRPr>
            </a:lvl5pPr>
            <a:lvl6pPr marL="2958313" indent="0">
              <a:buNone/>
              <a:defRPr sz="1812">
                <a:solidFill>
                  <a:schemeClr val="tx1">
                    <a:tint val="75000"/>
                  </a:schemeClr>
                </a:solidFill>
              </a:defRPr>
            </a:lvl6pPr>
            <a:lvl7pPr marL="3549975" indent="0">
              <a:buNone/>
              <a:defRPr sz="1812">
                <a:solidFill>
                  <a:schemeClr val="tx1">
                    <a:tint val="75000"/>
                  </a:schemeClr>
                </a:solidFill>
              </a:defRPr>
            </a:lvl7pPr>
            <a:lvl8pPr marL="4141638" indent="0">
              <a:buNone/>
              <a:defRPr sz="1812">
                <a:solidFill>
                  <a:schemeClr val="tx1">
                    <a:tint val="75000"/>
                  </a:schemeClr>
                </a:solidFill>
              </a:defRPr>
            </a:lvl8pPr>
            <a:lvl9pPr marL="4733300" indent="0">
              <a:buNone/>
              <a:defRPr sz="18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BF33B7E4-E687-A94D-816C-E9B1A1637B77}" type="datetimeFigureOut">
              <a:rPr lang="en-US" smtClean="0"/>
              <a:t>12/7/21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A538EF99-331F-004D-8563-E38B9BD6FE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0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832" y="2659169"/>
            <a:ext cx="3763169" cy="7524115"/>
          </a:xfrm>
          <a:prstGeom prst="rect">
            <a:avLst/>
          </a:prstGeom>
        </p:spPr>
        <p:txBody>
          <a:bodyPr/>
          <a:lstStyle>
            <a:lvl1pPr>
              <a:defRPr sz="3623"/>
            </a:lvl1pPr>
            <a:lvl2pPr>
              <a:defRPr sz="3106"/>
            </a:lvl2pPr>
            <a:lvl3pPr>
              <a:defRPr sz="2588"/>
            </a:lvl3pPr>
            <a:lvl4pPr>
              <a:defRPr sz="2329"/>
            </a:lvl4pPr>
            <a:lvl5pPr>
              <a:defRPr sz="2329"/>
            </a:lvl5pPr>
            <a:lvl6pPr>
              <a:defRPr sz="2329"/>
            </a:lvl6pPr>
            <a:lvl7pPr>
              <a:defRPr sz="2329"/>
            </a:lvl7pPr>
            <a:lvl8pPr>
              <a:defRPr sz="2329"/>
            </a:lvl8pPr>
            <a:lvl9pPr>
              <a:defRPr sz="23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640" y="2659169"/>
            <a:ext cx="3763170" cy="7524115"/>
          </a:xfrm>
          <a:prstGeom prst="rect">
            <a:avLst/>
          </a:prstGeom>
        </p:spPr>
        <p:txBody>
          <a:bodyPr/>
          <a:lstStyle>
            <a:lvl1pPr>
              <a:defRPr sz="3623"/>
            </a:lvl1pPr>
            <a:lvl2pPr>
              <a:defRPr sz="3106"/>
            </a:lvl2pPr>
            <a:lvl3pPr>
              <a:defRPr sz="2588"/>
            </a:lvl3pPr>
            <a:lvl4pPr>
              <a:defRPr sz="2329"/>
            </a:lvl4pPr>
            <a:lvl5pPr>
              <a:defRPr sz="2329"/>
            </a:lvl5pPr>
            <a:lvl6pPr>
              <a:defRPr sz="2329"/>
            </a:lvl6pPr>
            <a:lvl7pPr>
              <a:defRPr sz="2329"/>
            </a:lvl7pPr>
            <a:lvl8pPr>
              <a:defRPr sz="2329"/>
            </a:lvl8pPr>
            <a:lvl9pPr>
              <a:defRPr sz="23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BF33B7E4-E687-A94D-816C-E9B1A1637B77}" type="datetimeFigureOut">
              <a:rPr lang="en-US" smtClean="0"/>
              <a:t>12/7/21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A538EF99-331F-004D-8563-E38B9BD6FE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6" b="1"/>
            </a:lvl1pPr>
            <a:lvl2pPr marL="591663" indent="0">
              <a:buNone/>
              <a:defRPr sz="2588" b="1"/>
            </a:lvl2pPr>
            <a:lvl3pPr marL="1183325" indent="0">
              <a:buNone/>
              <a:defRPr sz="2329" b="1"/>
            </a:lvl3pPr>
            <a:lvl4pPr marL="1774988" indent="0">
              <a:buNone/>
              <a:defRPr sz="2071" b="1"/>
            </a:lvl4pPr>
            <a:lvl5pPr marL="2366650" indent="0">
              <a:buNone/>
              <a:defRPr sz="2071" b="1"/>
            </a:lvl5pPr>
            <a:lvl6pPr marL="2958313" indent="0">
              <a:buNone/>
              <a:defRPr sz="2071" b="1"/>
            </a:lvl6pPr>
            <a:lvl7pPr marL="3549975" indent="0">
              <a:buNone/>
              <a:defRPr sz="2071" b="1"/>
            </a:lvl7pPr>
            <a:lvl8pPr marL="4141638" indent="0">
              <a:buNone/>
              <a:defRPr sz="2071" b="1"/>
            </a:lvl8pPr>
            <a:lvl9pPr marL="4733300" indent="0">
              <a:buNone/>
              <a:defRPr sz="2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  <a:prstGeom prst="rect">
            <a:avLst/>
          </a:prstGeom>
        </p:spPr>
        <p:txBody>
          <a:bodyPr/>
          <a:lstStyle>
            <a:lvl1pPr>
              <a:defRPr sz="3106"/>
            </a:lvl1pPr>
            <a:lvl2pPr>
              <a:defRPr sz="2588"/>
            </a:lvl2pPr>
            <a:lvl3pPr>
              <a:defRPr sz="2329"/>
            </a:lvl3pPr>
            <a:lvl4pPr>
              <a:defRPr sz="2071"/>
            </a:lvl4pPr>
            <a:lvl5pPr>
              <a:defRPr sz="2071"/>
            </a:lvl5pPr>
            <a:lvl6pPr>
              <a:defRPr sz="2071"/>
            </a:lvl6pPr>
            <a:lvl7pPr>
              <a:defRPr sz="2071"/>
            </a:lvl7pPr>
            <a:lvl8pPr>
              <a:defRPr sz="2071"/>
            </a:lvl8pPr>
            <a:lvl9pPr>
              <a:defRPr sz="20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6" b="1"/>
            </a:lvl1pPr>
            <a:lvl2pPr marL="591663" indent="0">
              <a:buNone/>
              <a:defRPr sz="2588" b="1"/>
            </a:lvl2pPr>
            <a:lvl3pPr marL="1183325" indent="0">
              <a:buNone/>
              <a:defRPr sz="2329" b="1"/>
            </a:lvl3pPr>
            <a:lvl4pPr marL="1774988" indent="0">
              <a:buNone/>
              <a:defRPr sz="2071" b="1"/>
            </a:lvl4pPr>
            <a:lvl5pPr marL="2366650" indent="0">
              <a:buNone/>
              <a:defRPr sz="2071" b="1"/>
            </a:lvl5pPr>
            <a:lvl6pPr marL="2958313" indent="0">
              <a:buNone/>
              <a:defRPr sz="2071" b="1"/>
            </a:lvl6pPr>
            <a:lvl7pPr marL="3549975" indent="0">
              <a:buNone/>
              <a:defRPr sz="2071" b="1"/>
            </a:lvl7pPr>
            <a:lvl8pPr marL="4141638" indent="0">
              <a:buNone/>
              <a:defRPr sz="2071" b="1"/>
            </a:lvl8pPr>
            <a:lvl9pPr marL="4733300" indent="0">
              <a:buNone/>
              <a:defRPr sz="2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  <a:prstGeom prst="rect">
            <a:avLst/>
          </a:prstGeom>
        </p:spPr>
        <p:txBody>
          <a:bodyPr/>
          <a:lstStyle>
            <a:lvl1pPr>
              <a:defRPr sz="3106"/>
            </a:lvl1pPr>
            <a:lvl2pPr>
              <a:defRPr sz="2588"/>
            </a:lvl2pPr>
            <a:lvl3pPr>
              <a:defRPr sz="2329"/>
            </a:lvl3pPr>
            <a:lvl4pPr>
              <a:defRPr sz="2071"/>
            </a:lvl4pPr>
            <a:lvl5pPr>
              <a:defRPr sz="2071"/>
            </a:lvl5pPr>
            <a:lvl6pPr>
              <a:defRPr sz="2071"/>
            </a:lvl6pPr>
            <a:lvl7pPr>
              <a:defRPr sz="2071"/>
            </a:lvl7pPr>
            <a:lvl8pPr>
              <a:defRPr sz="2071"/>
            </a:lvl8pPr>
            <a:lvl9pPr>
              <a:defRPr sz="20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BF33B7E4-E687-A94D-816C-E9B1A1637B77}" type="datetimeFigureOut">
              <a:rPr lang="en-US" smtClean="0"/>
              <a:t>12/7/21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A538EF99-331F-004D-8563-E38B9BD6FE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BF33B7E4-E687-A94D-816C-E9B1A1637B77}" type="datetimeFigureOut">
              <a:rPr lang="en-US" smtClean="0"/>
              <a:t>12/7/21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A538EF99-331F-004D-8563-E38B9BD6FE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9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BF33B7E4-E687-A94D-816C-E9B1A1637B77}" type="datetimeFigureOut">
              <a:rPr lang="en-US" smtClean="0"/>
              <a:t>12/7/21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A538EF99-331F-004D-8563-E38B9BD6FE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4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9456"/>
            <a:ext cx="3309144" cy="1316990"/>
          </a:xfrm>
          <a:prstGeom prst="rect">
            <a:avLst/>
          </a:prstGeom>
        </p:spPr>
        <p:txBody>
          <a:bodyPr anchor="b"/>
          <a:lstStyle>
            <a:lvl1pPr algn="l">
              <a:defRPr sz="258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309457"/>
            <a:ext cx="5622926" cy="6633528"/>
          </a:xfrm>
          <a:prstGeom prst="rect">
            <a:avLst/>
          </a:prstGeom>
        </p:spPr>
        <p:txBody>
          <a:bodyPr/>
          <a:lstStyle>
            <a:lvl1pPr>
              <a:defRPr sz="4141"/>
            </a:lvl1pPr>
            <a:lvl2pPr>
              <a:defRPr sz="3623"/>
            </a:lvl2pPr>
            <a:lvl3pPr>
              <a:defRPr sz="3106"/>
            </a:lvl3pPr>
            <a:lvl4pPr>
              <a:defRPr sz="2588"/>
            </a:lvl4pPr>
            <a:lvl5pPr>
              <a:defRPr sz="2588"/>
            </a:lvl5pPr>
            <a:lvl6pPr>
              <a:defRPr sz="2588"/>
            </a:lvl6pPr>
            <a:lvl7pPr>
              <a:defRPr sz="2588"/>
            </a:lvl7pPr>
            <a:lvl8pPr>
              <a:defRPr sz="2588"/>
            </a:lvl8pPr>
            <a:lvl9pPr>
              <a:defRPr sz="2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626447"/>
            <a:ext cx="3309144" cy="5316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12"/>
            </a:lvl1pPr>
            <a:lvl2pPr marL="591663" indent="0">
              <a:buNone/>
              <a:defRPr sz="1553"/>
            </a:lvl2pPr>
            <a:lvl3pPr marL="1183325" indent="0">
              <a:buNone/>
              <a:defRPr sz="1294"/>
            </a:lvl3pPr>
            <a:lvl4pPr marL="1774988" indent="0">
              <a:buNone/>
              <a:defRPr sz="1165"/>
            </a:lvl4pPr>
            <a:lvl5pPr marL="2366650" indent="0">
              <a:buNone/>
              <a:defRPr sz="1165"/>
            </a:lvl5pPr>
            <a:lvl6pPr marL="2958313" indent="0">
              <a:buNone/>
              <a:defRPr sz="1165"/>
            </a:lvl6pPr>
            <a:lvl7pPr marL="3549975" indent="0">
              <a:buNone/>
              <a:defRPr sz="1165"/>
            </a:lvl7pPr>
            <a:lvl8pPr marL="4141638" indent="0">
              <a:buNone/>
              <a:defRPr sz="1165"/>
            </a:lvl8pPr>
            <a:lvl9pPr marL="4733300" indent="0">
              <a:buNone/>
              <a:defRPr sz="11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BF33B7E4-E687-A94D-816C-E9B1A1637B77}" type="datetimeFigureOut">
              <a:rPr lang="en-US" smtClean="0"/>
              <a:t>12/7/21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A538EF99-331F-004D-8563-E38B9BD6FE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5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  <a:prstGeom prst="rect">
            <a:avLst/>
          </a:prstGeom>
        </p:spPr>
        <p:txBody>
          <a:bodyPr anchor="b"/>
          <a:lstStyle>
            <a:lvl1pPr algn="l">
              <a:defRPr sz="258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9"/>
            <a:ext cx="6035040" cy="466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41"/>
            </a:lvl1pPr>
            <a:lvl2pPr marL="591663" indent="0">
              <a:buNone/>
              <a:defRPr sz="3623"/>
            </a:lvl2pPr>
            <a:lvl3pPr marL="1183325" indent="0">
              <a:buNone/>
              <a:defRPr sz="3106"/>
            </a:lvl3pPr>
            <a:lvl4pPr marL="1774988" indent="0">
              <a:buNone/>
              <a:defRPr sz="2588"/>
            </a:lvl4pPr>
            <a:lvl5pPr marL="2366650" indent="0">
              <a:buNone/>
              <a:defRPr sz="2588"/>
            </a:lvl5pPr>
            <a:lvl6pPr marL="2958313" indent="0">
              <a:buNone/>
              <a:defRPr sz="2588"/>
            </a:lvl6pPr>
            <a:lvl7pPr marL="3549975" indent="0">
              <a:buNone/>
              <a:defRPr sz="2588"/>
            </a:lvl7pPr>
            <a:lvl8pPr marL="4141638" indent="0">
              <a:buNone/>
              <a:defRPr sz="2588"/>
            </a:lvl8pPr>
            <a:lvl9pPr marL="4733300" indent="0">
              <a:buNone/>
              <a:defRPr sz="2588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12"/>
            </a:lvl1pPr>
            <a:lvl2pPr marL="591663" indent="0">
              <a:buNone/>
              <a:defRPr sz="1553"/>
            </a:lvl2pPr>
            <a:lvl3pPr marL="1183325" indent="0">
              <a:buNone/>
              <a:defRPr sz="1294"/>
            </a:lvl3pPr>
            <a:lvl4pPr marL="1774988" indent="0">
              <a:buNone/>
              <a:defRPr sz="1165"/>
            </a:lvl4pPr>
            <a:lvl5pPr marL="2366650" indent="0">
              <a:buNone/>
              <a:defRPr sz="1165"/>
            </a:lvl5pPr>
            <a:lvl6pPr marL="2958313" indent="0">
              <a:buNone/>
              <a:defRPr sz="1165"/>
            </a:lvl6pPr>
            <a:lvl7pPr marL="3549975" indent="0">
              <a:buNone/>
              <a:defRPr sz="1165"/>
            </a:lvl7pPr>
            <a:lvl8pPr marL="4141638" indent="0">
              <a:buNone/>
              <a:defRPr sz="1165"/>
            </a:lvl8pPr>
            <a:lvl9pPr marL="4733300" indent="0">
              <a:buNone/>
              <a:defRPr sz="11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BF33B7E4-E687-A94D-816C-E9B1A1637B77}" type="datetimeFigureOut">
              <a:rPr lang="en-US" smtClean="0"/>
              <a:t>12/7/21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/>
          <a:lstStyle/>
          <a:p>
            <a:fld id="{A538EF99-331F-004D-8563-E38B9BD6FE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2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0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91663" rtl="0" eaLnBrk="1" latinLnBrk="0" hangingPunct="1">
        <a:spcBef>
          <a:spcPct val="0"/>
        </a:spcBef>
        <a:buNone/>
        <a:defRPr sz="56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3747" indent="-443747" algn="l" defTabSz="591663" rtl="0" eaLnBrk="1" latinLnBrk="0" hangingPunct="1">
        <a:spcBef>
          <a:spcPct val="20000"/>
        </a:spcBef>
        <a:buFont typeface="Arial"/>
        <a:buChar char="•"/>
        <a:defRPr sz="4141" kern="1200">
          <a:solidFill>
            <a:schemeClr val="tx1"/>
          </a:solidFill>
          <a:latin typeface="+mn-lt"/>
          <a:ea typeface="+mn-ea"/>
          <a:cs typeface="+mn-cs"/>
        </a:defRPr>
      </a:lvl1pPr>
      <a:lvl2pPr marL="961452" indent="-369789" algn="l" defTabSz="591663" rtl="0" eaLnBrk="1" latinLnBrk="0" hangingPunct="1">
        <a:spcBef>
          <a:spcPct val="20000"/>
        </a:spcBef>
        <a:buFont typeface="Arial"/>
        <a:buChar char="–"/>
        <a:defRPr sz="3623" kern="1200">
          <a:solidFill>
            <a:schemeClr val="tx1"/>
          </a:solidFill>
          <a:latin typeface="+mn-lt"/>
          <a:ea typeface="+mn-ea"/>
          <a:cs typeface="+mn-cs"/>
        </a:defRPr>
      </a:lvl2pPr>
      <a:lvl3pPr marL="1479156" indent="-295831" algn="l" defTabSz="591663" rtl="0" eaLnBrk="1" latinLnBrk="0" hangingPunct="1">
        <a:spcBef>
          <a:spcPct val="20000"/>
        </a:spcBef>
        <a:buFont typeface="Arial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3pPr>
      <a:lvl4pPr marL="2070819" indent="-295831" algn="l" defTabSz="591663" rtl="0" eaLnBrk="1" latinLnBrk="0" hangingPunct="1">
        <a:spcBef>
          <a:spcPct val="20000"/>
        </a:spcBef>
        <a:buFont typeface="Arial"/>
        <a:buChar char="–"/>
        <a:defRPr sz="2588" kern="1200">
          <a:solidFill>
            <a:schemeClr val="tx1"/>
          </a:solidFill>
          <a:latin typeface="+mn-lt"/>
          <a:ea typeface="+mn-ea"/>
          <a:cs typeface="+mn-cs"/>
        </a:defRPr>
      </a:lvl4pPr>
      <a:lvl5pPr marL="2662481" indent="-295831" algn="l" defTabSz="591663" rtl="0" eaLnBrk="1" latinLnBrk="0" hangingPunct="1">
        <a:spcBef>
          <a:spcPct val="20000"/>
        </a:spcBef>
        <a:buFont typeface="Arial"/>
        <a:buChar char="»"/>
        <a:defRPr sz="2588" kern="1200">
          <a:solidFill>
            <a:schemeClr val="tx1"/>
          </a:solidFill>
          <a:latin typeface="+mn-lt"/>
          <a:ea typeface="+mn-ea"/>
          <a:cs typeface="+mn-cs"/>
        </a:defRPr>
      </a:lvl5pPr>
      <a:lvl6pPr marL="3254144" indent="-295831" algn="l" defTabSz="591663" rtl="0" eaLnBrk="1" latinLnBrk="0" hangingPunct="1">
        <a:spcBef>
          <a:spcPct val="20000"/>
        </a:spcBef>
        <a:buFont typeface="Arial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6pPr>
      <a:lvl7pPr marL="3845806" indent="-295831" algn="l" defTabSz="591663" rtl="0" eaLnBrk="1" latinLnBrk="0" hangingPunct="1">
        <a:spcBef>
          <a:spcPct val="20000"/>
        </a:spcBef>
        <a:buFont typeface="Arial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7pPr>
      <a:lvl8pPr marL="4437469" indent="-295831" algn="l" defTabSz="591663" rtl="0" eaLnBrk="1" latinLnBrk="0" hangingPunct="1">
        <a:spcBef>
          <a:spcPct val="20000"/>
        </a:spcBef>
        <a:buFont typeface="Arial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8pPr>
      <a:lvl9pPr marL="5029131" indent="-295831" algn="l" defTabSz="591663" rtl="0" eaLnBrk="1" latinLnBrk="0" hangingPunct="1">
        <a:spcBef>
          <a:spcPct val="20000"/>
        </a:spcBef>
        <a:buFont typeface="Arial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1663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1pPr>
      <a:lvl2pPr marL="591663" algn="l" defTabSz="591663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2pPr>
      <a:lvl3pPr marL="1183325" algn="l" defTabSz="591663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3pPr>
      <a:lvl4pPr marL="1774988" algn="l" defTabSz="591663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4pPr>
      <a:lvl5pPr marL="2366650" algn="l" defTabSz="591663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5pPr>
      <a:lvl6pPr marL="2958313" algn="l" defTabSz="591663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6pPr>
      <a:lvl7pPr marL="3549975" algn="l" defTabSz="591663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7pPr>
      <a:lvl8pPr marL="4141638" algn="l" defTabSz="591663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8pPr>
      <a:lvl9pPr marL="4733300" algn="l" defTabSz="591663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479B-ACE3-DD4A-A27C-E1C0F7A7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ncode Sans Normal" panose="02000000000000000000" pitchFamily="2" charset="77"/>
              </a:rPr>
              <a:t>Fonts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05187-33B8-C14E-93AF-81CFA3BEC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font used is </a:t>
            </a:r>
            <a:r>
              <a:rPr lang="en-US" b="1" dirty="0">
                <a:latin typeface="Encode Sans Normal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Encode Sans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font can be downloaded from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uw.edu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/brand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supplemental font used is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Sans</a:t>
            </a:r>
          </a:p>
        </p:txBody>
      </p:sp>
    </p:spTree>
    <p:extLst>
      <p:ext uri="{BB962C8B-B14F-4D97-AF65-F5344CB8AC3E}">
        <p14:creationId xmlns:p14="http://schemas.microsoft.com/office/powerpoint/2010/main" val="5528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A5D7458-2E98-074A-9967-AF174DDE038C}"/>
              </a:ext>
            </a:extLst>
          </p:cNvPr>
          <p:cNvSpPr/>
          <p:nvPr/>
        </p:nvSpPr>
        <p:spPr>
          <a:xfrm>
            <a:off x="0" y="7011812"/>
            <a:ext cx="10058400" cy="760588"/>
          </a:xfrm>
          <a:prstGeom prst="rect">
            <a:avLst/>
          </a:prstGeom>
          <a:solidFill>
            <a:srgbClr val="33006F"/>
          </a:solidFill>
          <a:ln>
            <a:solidFill>
              <a:srgbClr val="33006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59080" y="1663115"/>
            <a:ext cx="11064240" cy="76944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rgbClr val="33006F"/>
                </a:solidFill>
                <a:latin typeface="Encode Sans Normal Black"/>
                <a:cs typeface="Encode Sans Normal Black"/>
              </a:rPr>
              <a:t>OFFICE HOURS</a:t>
            </a:r>
            <a:endParaRPr lang="en-US" sz="5000" dirty="0">
              <a:solidFill>
                <a:srgbClr val="33006F"/>
              </a:solidFill>
              <a:latin typeface="Uni Sans Light"/>
              <a:cs typeface="Uni Sans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127" y="23908507"/>
            <a:ext cx="8371188" cy="6039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4350" y="24105731"/>
            <a:ext cx="8371188" cy="6039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574" y="24302954"/>
            <a:ext cx="8371188" cy="60399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34" y="9044385"/>
            <a:ext cx="1643529" cy="11858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71324" y="4953742"/>
            <a:ext cx="7312061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776"/>
              </a:spcAft>
            </a:pPr>
            <a:r>
              <a:rPr lang="en-US" sz="1400" dirty="0">
                <a:latin typeface="Open Sans"/>
                <a:cs typeface="Uni Sans Light Italic"/>
              </a:rPr>
              <a:t>*Office closed daily from 12:00 – 1:00</a:t>
            </a:r>
            <a:endParaRPr lang="en-US" sz="14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CC4D9A1-8785-084D-A54B-B437917FB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539769"/>
              </p:ext>
            </p:extLst>
          </p:nvPr>
        </p:nvGraphicFramePr>
        <p:xfrm>
          <a:off x="2971324" y="2614992"/>
          <a:ext cx="5723052" cy="2232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398">
                  <a:extLst>
                    <a:ext uri="{9D8B030D-6E8A-4147-A177-3AD203B41FA5}">
                      <a16:colId xmlns:a16="http://schemas.microsoft.com/office/drawing/2014/main" val="1982681495"/>
                    </a:ext>
                  </a:extLst>
                </a:gridCol>
                <a:gridCol w="2883654">
                  <a:extLst>
                    <a:ext uri="{9D8B030D-6E8A-4147-A177-3AD203B41FA5}">
                      <a16:colId xmlns:a16="http://schemas.microsoft.com/office/drawing/2014/main" val="1250683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021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16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069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16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29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16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511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16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4482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D9DCE88-E7AF-5D46-B9D4-D7DB848F22F4}"/>
              </a:ext>
            </a:extLst>
          </p:cNvPr>
          <p:cNvSpPr txBox="1"/>
          <p:nvPr/>
        </p:nvSpPr>
        <p:spPr>
          <a:xfrm>
            <a:off x="6362654" y="7084329"/>
            <a:ext cx="3471146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776"/>
              </a:spcAft>
            </a:pPr>
            <a:r>
              <a:rPr lang="en-US" sz="2000" b="1" dirty="0">
                <a:solidFill>
                  <a:schemeClr val="bg1"/>
                </a:solidFill>
                <a:latin typeface="Encode Sans Normal" panose="02000000000000000000" pitchFamily="2" charset="77"/>
                <a:cs typeface="Uni Sans Light Italic"/>
              </a:rPr>
              <a:t>Dean’s Office</a:t>
            </a:r>
            <a:br>
              <a:rPr lang="en-US" sz="2000" b="1" dirty="0">
                <a:solidFill>
                  <a:schemeClr val="bg1"/>
                </a:solidFill>
                <a:latin typeface="Encode Sans Normal" panose="02000000000000000000" pitchFamily="2" charset="77"/>
                <a:cs typeface="Uni Sans Light Italic"/>
              </a:rPr>
            </a:br>
            <a:r>
              <a:rPr lang="en-US" sz="2000" b="1" dirty="0">
                <a:solidFill>
                  <a:schemeClr val="bg1"/>
                </a:solidFill>
                <a:latin typeface="Encode Sans Normal" panose="02000000000000000000" pitchFamily="2" charset="77"/>
                <a:cs typeface="Uni Sans Light Italic"/>
              </a:rPr>
              <a:t>Gould 2</a:t>
            </a:r>
            <a:r>
              <a:rPr lang="en-US" sz="2000" b="1" dirty="0">
                <a:solidFill>
                  <a:schemeClr val="bg1"/>
                </a:solidFill>
                <a:latin typeface="Encode Sans Normal" panose="02000000000000000000" pitchFamily="2" charset="77"/>
              </a:rPr>
              <a:t>24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F9E9AB-5912-5047-B1B0-A655DE39E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00" y="7154949"/>
            <a:ext cx="5030152" cy="5449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AF5028-699C-764D-A39D-64B2A0D125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686"/>
          <a:stretch/>
        </p:blipFill>
        <p:spPr>
          <a:xfrm>
            <a:off x="8307529" y="5275912"/>
            <a:ext cx="1526271" cy="1559224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4626A0E4-6600-3E44-8739-C146E88341D3}"/>
              </a:ext>
            </a:extLst>
          </p:cNvPr>
          <p:cNvSpPr txBox="1">
            <a:spLocks/>
          </p:cNvSpPr>
          <p:nvPr/>
        </p:nvSpPr>
        <p:spPr>
          <a:xfrm>
            <a:off x="-277368" y="1011440"/>
            <a:ext cx="11064240" cy="615553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3006F"/>
                </a:solidFill>
                <a:latin typeface="Encode Sans Normal" panose="02000000000000000000" pitchFamily="2" charset="77"/>
                <a:cs typeface="Encode Sans Normal Black"/>
              </a:rPr>
              <a:t>Dean’s Office</a:t>
            </a:r>
            <a:endParaRPr lang="en-US" sz="4000" b="1" dirty="0">
              <a:solidFill>
                <a:srgbClr val="33006F"/>
              </a:solidFill>
              <a:latin typeface="Encode Sans Normal" panose="02000000000000000000" pitchFamily="2" charset="77"/>
              <a:cs typeface="Uni Sans Light Italic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2A9591B-065F-8B43-9E9C-0C44CE192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058400" cy="10114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135516-9DDC-874F-98E6-AD35C77B4D2F}"/>
              </a:ext>
            </a:extLst>
          </p:cNvPr>
          <p:cNvSpPr txBox="1"/>
          <p:nvPr/>
        </p:nvSpPr>
        <p:spPr>
          <a:xfrm>
            <a:off x="224600" y="6458763"/>
            <a:ext cx="7312061" cy="4719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776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online/accessible during normal business hours, 8:00 a.m. – 5:00 p.m.</a:t>
            </a:r>
          </a:p>
          <a:p>
            <a:pPr>
              <a:spcAft>
                <a:spcPts val="776"/>
              </a:spcAft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core hours in Gould Hall are Monday – Friday, from 8:00 a.m. – 3:00 p.m.</a:t>
            </a:r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4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A5D7458-2E98-074A-9967-AF174DDE038C}"/>
              </a:ext>
            </a:extLst>
          </p:cNvPr>
          <p:cNvSpPr/>
          <p:nvPr/>
        </p:nvSpPr>
        <p:spPr>
          <a:xfrm>
            <a:off x="0" y="7011812"/>
            <a:ext cx="10058400" cy="760588"/>
          </a:xfrm>
          <a:prstGeom prst="rect">
            <a:avLst/>
          </a:prstGeom>
          <a:solidFill>
            <a:srgbClr val="85754D"/>
          </a:solidFill>
          <a:ln>
            <a:solidFill>
              <a:srgbClr val="857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59080" y="1943531"/>
            <a:ext cx="11064240" cy="76944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rgbClr val="33006F"/>
                </a:solidFill>
                <a:latin typeface="Encode Sans Normal Black"/>
                <a:cs typeface="Encode Sans Normal Black"/>
              </a:rPr>
              <a:t>OFFICE HOURS</a:t>
            </a:r>
            <a:endParaRPr lang="en-US" sz="5000" dirty="0">
              <a:solidFill>
                <a:srgbClr val="33006F"/>
              </a:solidFill>
              <a:latin typeface="Uni Sans Light"/>
              <a:cs typeface="Uni Sans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127" y="23908507"/>
            <a:ext cx="8371188" cy="6039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4350" y="24105731"/>
            <a:ext cx="8371188" cy="6039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574" y="24302954"/>
            <a:ext cx="8371188" cy="60399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34" y="9044385"/>
            <a:ext cx="1643529" cy="11858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9DCE88-E7AF-5D46-B9D4-D7DB848F22F4}"/>
              </a:ext>
            </a:extLst>
          </p:cNvPr>
          <p:cNvSpPr txBox="1"/>
          <p:nvPr/>
        </p:nvSpPr>
        <p:spPr>
          <a:xfrm>
            <a:off x="6362654" y="7084329"/>
            <a:ext cx="3471146" cy="615553"/>
          </a:xfrm>
          <a:prstGeom prst="rect">
            <a:avLst/>
          </a:prstGeom>
          <a:noFill/>
          <a:ln>
            <a:solidFill>
              <a:srgbClr val="85754D"/>
            </a:solidFill>
          </a:ln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776"/>
              </a:spcAft>
            </a:pPr>
            <a:r>
              <a:rPr lang="en-US" sz="2000" b="1" dirty="0">
                <a:solidFill>
                  <a:schemeClr val="bg1"/>
                </a:solidFill>
                <a:latin typeface="Encode Sans Normal" panose="02000000000000000000" pitchFamily="2" charset="77"/>
                <a:cs typeface="Uni Sans Light Italic"/>
              </a:rPr>
              <a:t>Dean’s Office</a:t>
            </a:r>
            <a:br>
              <a:rPr lang="en-US" sz="2000" b="1" dirty="0">
                <a:solidFill>
                  <a:schemeClr val="bg1"/>
                </a:solidFill>
                <a:latin typeface="Encode Sans Normal" panose="02000000000000000000" pitchFamily="2" charset="77"/>
                <a:cs typeface="Uni Sans Light Italic"/>
              </a:rPr>
            </a:br>
            <a:r>
              <a:rPr lang="en-US" sz="2000" b="1" dirty="0">
                <a:solidFill>
                  <a:schemeClr val="bg1"/>
                </a:solidFill>
                <a:latin typeface="Encode Sans Normal" panose="02000000000000000000" pitchFamily="2" charset="77"/>
                <a:cs typeface="Uni Sans Light Italic"/>
              </a:rPr>
              <a:t>Gould 2</a:t>
            </a:r>
            <a:r>
              <a:rPr lang="en-US" sz="2000" b="1" dirty="0">
                <a:solidFill>
                  <a:schemeClr val="bg1"/>
                </a:solidFill>
                <a:latin typeface="Encode Sans Normal" panose="02000000000000000000" pitchFamily="2" charset="77"/>
              </a:rPr>
              <a:t>24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F9E9AB-5912-5047-B1B0-A655DE39E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00" y="7154949"/>
            <a:ext cx="5030152" cy="5449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AF5028-699C-764D-A39D-64B2A0D125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686"/>
          <a:stretch/>
        </p:blipFill>
        <p:spPr>
          <a:xfrm>
            <a:off x="8307529" y="5275912"/>
            <a:ext cx="1526271" cy="1559224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4626A0E4-6600-3E44-8739-C146E88341D3}"/>
              </a:ext>
            </a:extLst>
          </p:cNvPr>
          <p:cNvSpPr txBox="1">
            <a:spLocks/>
          </p:cNvSpPr>
          <p:nvPr/>
        </p:nvSpPr>
        <p:spPr>
          <a:xfrm>
            <a:off x="-277368" y="1291856"/>
            <a:ext cx="11064240" cy="615553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3006F"/>
                </a:solidFill>
                <a:latin typeface="Encode Sans Normal" panose="02000000000000000000" pitchFamily="2" charset="77"/>
                <a:cs typeface="Encode Sans Normal Black"/>
              </a:rPr>
              <a:t>Dean’s Office</a:t>
            </a:r>
            <a:endParaRPr lang="en-US" sz="4000" b="1" dirty="0">
              <a:solidFill>
                <a:srgbClr val="33006F"/>
              </a:solidFill>
              <a:latin typeface="Encode Sans Normal" panose="02000000000000000000" pitchFamily="2" charset="77"/>
              <a:cs typeface="Uni Sans Light Ital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D83823-BF99-2845-A69A-A50403761D4A}"/>
              </a:ext>
            </a:extLst>
          </p:cNvPr>
          <p:cNvSpPr txBox="1"/>
          <p:nvPr/>
        </p:nvSpPr>
        <p:spPr>
          <a:xfrm>
            <a:off x="1123302" y="3014818"/>
            <a:ext cx="7811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Encode Sans Normal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DECEMBER 20</a:t>
            </a:r>
            <a:r>
              <a:rPr lang="en-US" sz="3200" b="1" baseline="30000" dirty="0">
                <a:latin typeface="Encode Sans Normal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3200" b="1" dirty="0">
                <a:latin typeface="Encode Sans Normal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TO JANUARY 4</a:t>
            </a:r>
            <a:r>
              <a:rPr lang="en-US" sz="3200" b="1" baseline="30000" dirty="0">
                <a:latin typeface="Encode Sans Normal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</a:p>
          <a:p>
            <a:pPr algn="ctr"/>
            <a:endParaRPr lang="en-US" sz="3200" b="1" dirty="0">
              <a:latin typeface="Encode Sans Normal" panose="02000000000000000000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200" dirty="0">
                <a:latin typeface="Encode Sans Normal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CBE will be working remotely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5E1D6E-352B-BE4D-9F9C-B8AD1CEA0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936" y="257870"/>
            <a:ext cx="812800" cy="863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BD1BFD-FB07-C341-9119-9809399AC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00" y="147840"/>
            <a:ext cx="812800" cy="863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38335E-3B49-7345-AD60-23D5B36C4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796" y="155684"/>
            <a:ext cx="812800" cy="863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862874-FBF8-B345-BCF7-7086C0C14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132" y="191334"/>
            <a:ext cx="812800" cy="863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DA7EE7B-F936-4842-B451-3731F1F65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1952" y="76272"/>
            <a:ext cx="812800" cy="863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2BBAD9-148E-D249-A4BB-5CC73DDED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288" y="186986"/>
            <a:ext cx="812800" cy="863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F46E545-BD80-5440-8091-CD661C5E7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8624" y="108081"/>
            <a:ext cx="812800" cy="863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652B3D9-A216-7849-9D87-9A9361866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5896" y="123895"/>
            <a:ext cx="812800" cy="863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D1CBDDB-EEAB-BC4D-8E7F-ECF34AF82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4436" y="257870"/>
            <a:ext cx="812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3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A5D7458-2E98-074A-9967-AF174DDE038C}"/>
              </a:ext>
            </a:extLst>
          </p:cNvPr>
          <p:cNvSpPr/>
          <p:nvPr/>
        </p:nvSpPr>
        <p:spPr>
          <a:xfrm>
            <a:off x="0" y="7011812"/>
            <a:ext cx="10058400" cy="760588"/>
          </a:xfrm>
          <a:prstGeom prst="rect">
            <a:avLst/>
          </a:prstGeom>
          <a:solidFill>
            <a:srgbClr val="33006F"/>
          </a:solidFill>
          <a:ln>
            <a:solidFill>
              <a:srgbClr val="33006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59080" y="1663115"/>
            <a:ext cx="11064240" cy="76944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rgbClr val="33006F"/>
                </a:solidFill>
                <a:latin typeface="Encode Sans Normal Black"/>
                <a:cs typeface="Encode Sans Normal Black"/>
              </a:rPr>
              <a:t>OFFICE HOURS</a:t>
            </a:r>
            <a:endParaRPr lang="en-US" sz="5000" dirty="0">
              <a:solidFill>
                <a:srgbClr val="33006F"/>
              </a:solidFill>
              <a:latin typeface="Uni Sans Light"/>
              <a:cs typeface="Uni Sans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127" y="23908507"/>
            <a:ext cx="8371188" cy="6039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4350" y="24105731"/>
            <a:ext cx="8371188" cy="6039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574" y="24302954"/>
            <a:ext cx="8371188" cy="60399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34" y="9044385"/>
            <a:ext cx="1643529" cy="11858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9DCE88-E7AF-5D46-B9D4-D7DB848F22F4}"/>
              </a:ext>
            </a:extLst>
          </p:cNvPr>
          <p:cNvSpPr txBox="1"/>
          <p:nvPr/>
        </p:nvSpPr>
        <p:spPr>
          <a:xfrm>
            <a:off x="6362654" y="7084329"/>
            <a:ext cx="3471146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776"/>
              </a:spcAft>
            </a:pPr>
            <a:r>
              <a:rPr lang="en-US" sz="2000" b="1" dirty="0">
                <a:solidFill>
                  <a:schemeClr val="bg1"/>
                </a:solidFill>
                <a:latin typeface="Encode Sans Normal" panose="02000000000000000000" pitchFamily="2" charset="77"/>
                <a:cs typeface="Uni Sans Light Italic"/>
              </a:rPr>
              <a:t>Dean’s Office</a:t>
            </a:r>
            <a:br>
              <a:rPr lang="en-US" sz="2000" b="1" dirty="0">
                <a:solidFill>
                  <a:schemeClr val="bg1"/>
                </a:solidFill>
                <a:latin typeface="Encode Sans Normal" panose="02000000000000000000" pitchFamily="2" charset="77"/>
                <a:cs typeface="Uni Sans Light Italic"/>
              </a:rPr>
            </a:br>
            <a:r>
              <a:rPr lang="en-US" sz="2000" b="1" dirty="0">
                <a:solidFill>
                  <a:schemeClr val="bg1"/>
                </a:solidFill>
                <a:latin typeface="Encode Sans Normal" panose="02000000000000000000" pitchFamily="2" charset="77"/>
                <a:cs typeface="Uni Sans Light Italic"/>
              </a:rPr>
              <a:t>Gould 2</a:t>
            </a:r>
            <a:r>
              <a:rPr lang="en-US" sz="2000" b="1" dirty="0">
                <a:solidFill>
                  <a:schemeClr val="bg1"/>
                </a:solidFill>
                <a:latin typeface="Encode Sans Normal" panose="02000000000000000000" pitchFamily="2" charset="77"/>
              </a:rPr>
              <a:t>24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F9E9AB-5912-5047-B1B0-A655DE39E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00" y="7154949"/>
            <a:ext cx="5030152" cy="5449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AF5028-699C-764D-A39D-64B2A0D125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686"/>
          <a:stretch/>
        </p:blipFill>
        <p:spPr>
          <a:xfrm>
            <a:off x="8307529" y="5275912"/>
            <a:ext cx="1526271" cy="1559224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4626A0E4-6600-3E44-8739-C146E88341D3}"/>
              </a:ext>
            </a:extLst>
          </p:cNvPr>
          <p:cNvSpPr txBox="1">
            <a:spLocks/>
          </p:cNvSpPr>
          <p:nvPr/>
        </p:nvSpPr>
        <p:spPr>
          <a:xfrm>
            <a:off x="-277368" y="1011440"/>
            <a:ext cx="11064240" cy="615553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3006F"/>
                </a:solidFill>
                <a:latin typeface="Encode Sans Normal" panose="02000000000000000000" pitchFamily="2" charset="77"/>
                <a:cs typeface="Encode Sans Normal Black"/>
              </a:rPr>
              <a:t>Dean’s Office</a:t>
            </a:r>
            <a:endParaRPr lang="en-US" sz="4000" b="1" dirty="0">
              <a:solidFill>
                <a:srgbClr val="33006F"/>
              </a:solidFill>
              <a:latin typeface="Encode Sans Normal" panose="02000000000000000000" pitchFamily="2" charset="77"/>
              <a:cs typeface="Uni Sans Light Italic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2A9591B-065F-8B43-9E9C-0C44CE192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058400" cy="1011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D83823-BF99-2845-A69A-A50403761D4A}"/>
              </a:ext>
            </a:extLst>
          </p:cNvPr>
          <p:cNvSpPr txBox="1"/>
          <p:nvPr/>
        </p:nvSpPr>
        <p:spPr>
          <a:xfrm>
            <a:off x="1123302" y="3014818"/>
            <a:ext cx="7811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Encode Sans Normal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DECEMBER 20</a:t>
            </a:r>
            <a:r>
              <a:rPr lang="en-US" sz="3200" b="1" baseline="30000" dirty="0">
                <a:latin typeface="Encode Sans Normal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3200" b="1" dirty="0">
                <a:latin typeface="Encode Sans Normal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TO JANUARY 4</a:t>
            </a:r>
            <a:r>
              <a:rPr lang="en-US" sz="3200" b="1" baseline="30000" dirty="0">
                <a:latin typeface="Encode Sans Normal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</a:p>
          <a:p>
            <a:pPr algn="ctr"/>
            <a:endParaRPr lang="en-US" sz="3200" b="1" dirty="0">
              <a:latin typeface="Encode Sans Normal" panose="02000000000000000000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200" dirty="0">
                <a:latin typeface="Encode Sans Normal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CBE will be working remotely</a:t>
            </a:r>
          </a:p>
        </p:txBody>
      </p:sp>
    </p:spTree>
    <p:extLst>
      <p:ext uri="{BB962C8B-B14F-4D97-AF65-F5344CB8AC3E}">
        <p14:creationId xmlns:p14="http://schemas.microsoft.com/office/powerpoint/2010/main" val="173588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A5D7458-2E98-074A-9967-AF174DDE038C}"/>
              </a:ext>
            </a:extLst>
          </p:cNvPr>
          <p:cNvSpPr/>
          <p:nvPr/>
        </p:nvSpPr>
        <p:spPr>
          <a:xfrm>
            <a:off x="0" y="7011812"/>
            <a:ext cx="10058400" cy="760588"/>
          </a:xfrm>
          <a:prstGeom prst="rect">
            <a:avLst/>
          </a:prstGeom>
          <a:solidFill>
            <a:srgbClr val="33006F"/>
          </a:solidFill>
          <a:ln>
            <a:solidFill>
              <a:srgbClr val="33006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77368" y="1626993"/>
            <a:ext cx="11064240" cy="76944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rgbClr val="33006F"/>
                </a:solidFill>
                <a:latin typeface="Encode Sans Normal Black"/>
                <a:cs typeface="Encode Sans Normal Black"/>
              </a:rPr>
              <a:t>OFFICE HOURS</a:t>
            </a:r>
            <a:endParaRPr lang="en-US" sz="5000" dirty="0">
              <a:solidFill>
                <a:srgbClr val="33006F"/>
              </a:solidFill>
              <a:latin typeface="Uni Sans Light"/>
              <a:cs typeface="Uni Sans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127" y="23908507"/>
            <a:ext cx="8371188" cy="6039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4350" y="24105731"/>
            <a:ext cx="8371188" cy="6039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574" y="24302954"/>
            <a:ext cx="8371188" cy="60399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34" y="9044385"/>
            <a:ext cx="1643529" cy="1185838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CC4D9A1-8785-084D-A54B-B437917FB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951833"/>
              </p:ext>
            </p:extLst>
          </p:nvPr>
        </p:nvGraphicFramePr>
        <p:xfrm>
          <a:off x="2963145" y="2573110"/>
          <a:ext cx="5904453" cy="2232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397">
                  <a:extLst>
                    <a:ext uri="{9D8B030D-6E8A-4147-A177-3AD203B41FA5}">
                      <a16:colId xmlns:a16="http://schemas.microsoft.com/office/drawing/2014/main" val="1982681495"/>
                    </a:ext>
                  </a:extLst>
                </a:gridCol>
                <a:gridCol w="2975056">
                  <a:extLst>
                    <a:ext uri="{9D8B030D-6E8A-4147-A177-3AD203B41FA5}">
                      <a16:colId xmlns:a16="http://schemas.microsoft.com/office/drawing/2014/main" val="1250683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021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16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069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16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29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16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511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16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4482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D9DCE88-E7AF-5D46-B9D4-D7DB848F22F4}"/>
              </a:ext>
            </a:extLst>
          </p:cNvPr>
          <p:cNvSpPr txBox="1"/>
          <p:nvPr/>
        </p:nvSpPr>
        <p:spPr>
          <a:xfrm>
            <a:off x="6362654" y="7084329"/>
            <a:ext cx="3471146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776"/>
              </a:spcAft>
            </a:pPr>
            <a:r>
              <a:rPr lang="en-US" sz="2000" b="1" dirty="0">
                <a:solidFill>
                  <a:schemeClr val="bg1"/>
                </a:solidFill>
                <a:latin typeface="Encode Sans Normal" panose="02000000000000000000" pitchFamily="2" charset="77"/>
                <a:cs typeface="Uni Sans Light Italic"/>
              </a:rPr>
              <a:t>Advancement</a:t>
            </a:r>
            <a:br>
              <a:rPr lang="en-US" sz="2000" b="1" dirty="0">
                <a:solidFill>
                  <a:schemeClr val="bg1"/>
                </a:solidFill>
                <a:latin typeface="Encode Sans Normal" panose="02000000000000000000" pitchFamily="2" charset="77"/>
                <a:cs typeface="Uni Sans Light Italic"/>
              </a:rPr>
            </a:br>
            <a:r>
              <a:rPr lang="en-US" sz="2000" b="1" dirty="0">
                <a:solidFill>
                  <a:schemeClr val="bg1"/>
                </a:solidFill>
                <a:latin typeface="Encode Sans Normal" panose="02000000000000000000" pitchFamily="2" charset="77"/>
                <a:cs typeface="Uni Sans Light Italic"/>
              </a:rPr>
              <a:t>Gould 424</a:t>
            </a:r>
            <a:endParaRPr lang="en-US" sz="2000" b="1" dirty="0">
              <a:solidFill>
                <a:schemeClr val="bg1"/>
              </a:solidFill>
              <a:latin typeface="Encode Sans Normal" panose="02000000000000000000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F9E9AB-5912-5047-B1B0-A655DE39E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00" y="7154949"/>
            <a:ext cx="5030152" cy="5449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AF5028-699C-764D-A39D-64B2A0D125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686"/>
          <a:stretch/>
        </p:blipFill>
        <p:spPr>
          <a:xfrm>
            <a:off x="8307529" y="5275912"/>
            <a:ext cx="1526271" cy="1559224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4626A0E4-6600-3E44-8739-C146E88341D3}"/>
              </a:ext>
            </a:extLst>
          </p:cNvPr>
          <p:cNvSpPr txBox="1">
            <a:spLocks/>
          </p:cNvSpPr>
          <p:nvPr/>
        </p:nvSpPr>
        <p:spPr>
          <a:xfrm>
            <a:off x="-277368" y="1011440"/>
            <a:ext cx="11064240" cy="615553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3006F"/>
                </a:solidFill>
                <a:latin typeface="Encode Sans Normal" panose="02000000000000000000" pitchFamily="2" charset="77"/>
                <a:cs typeface="Encode Sans Normal Black"/>
              </a:rPr>
              <a:t>Advancement</a:t>
            </a:r>
            <a:endParaRPr lang="en-US" sz="4000" b="1" dirty="0">
              <a:solidFill>
                <a:srgbClr val="33006F"/>
              </a:solidFill>
              <a:latin typeface="Encode Sans Normal" panose="02000000000000000000" pitchFamily="2" charset="77"/>
              <a:cs typeface="Uni Sans Light Ital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BABB3-2621-C64F-9AFA-6215B56C9A1F}"/>
              </a:ext>
            </a:extLst>
          </p:cNvPr>
          <p:cNvSpPr txBox="1"/>
          <p:nvPr/>
        </p:nvSpPr>
        <p:spPr>
          <a:xfrm>
            <a:off x="224600" y="6075954"/>
            <a:ext cx="7312061" cy="75918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776"/>
              </a:spcAft>
            </a:pPr>
            <a:r>
              <a:rPr lang="en-US" sz="1200" dirty="0">
                <a:latin typeface="Open Sans"/>
                <a:cs typeface="Uni Sans Light Italic"/>
              </a:rPr>
              <a:t>We are online/accessible during normal business hours, 8:00 a.m. – 5:00 p.m.</a:t>
            </a:r>
          </a:p>
          <a:p>
            <a:pPr>
              <a:spcAft>
                <a:spcPts val="776"/>
              </a:spcAft>
            </a:pPr>
            <a:r>
              <a:rPr lang="en-US" sz="1200" dirty="0">
                <a:latin typeface="Open Sans"/>
              </a:rPr>
              <a:t>Our core hours in Gould Hall are Monday – Friday, from 10:00 a.m. – 3:00 p.m.</a:t>
            </a:r>
          </a:p>
          <a:p>
            <a:pPr>
              <a:spcAft>
                <a:spcPts val="776"/>
              </a:spcAft>
            </a:pPr>
            <a:r>
              <a:rPr lang="en-US" sz="1200" b="1" dirty="0">
                <a:latin typeface="Open Sans"/>
              </a:rPr>
              <a:t>Deliveries can be made to Gould 224.</a:t>
            </a:r>
            <a:endParaRPr lang="en-US" sz="1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EC32E-503D-0B4E-8040-837C1C971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058400" cy="10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3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A5D7458-2E98-074A-9967-AF174DDE038C}"/>
              </a:ext>
            </a:extLst>
          </p:cNvPr>
          <p:cNvSpPr/>
          <p:nvPr/>
        </p:nvSpPr>
        <p:spPr>
          <a:xfrm>
            <a:off x="0" y="7011812"/>
            <a:ext cx="10058400" cy="760588"/>
          </a:xfrm>
          <a:prstGeom prst="rect">
            <a:avLst/>
          </a:prstGeom>
          <a:solidFill>
            <a:srgbClr val="33006F"/>
          </a:solidFill>
          <a:ln>
            <a:solidFill>
              <a:srgbClr val="33006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77368" y="1626993"/>
            <a:ext cx="11064240" cy="76944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rgbClr val="33006F"/>
                </a:solidFill>
                <a:latin typeface="Encode Sans Normal Black"/>
                <a:cs typeface="Encode Sans Normal Black"/>
              </a:rPr>
              <a:t>HOURS OF OPERATION</a:t>
            </a:r>
            <a:endParaRPr lang="en-US" sz="5000" dirty="0">
              <a:solidFill>
                <a:srgbClr val="33006F"/>
              </a:solidFill>
              <a:latin typeface="Uni Sans Light"/>
              <a:cs typeface="Uni Sans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127" y="23908507"/>
            <a:ext cx="8371188" cy="6039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4350" y="24105731"/>
            <a:ext cx="8371188" cy="6039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574" y="24302954"/>
            <a:ext cx="8371188" cy="60399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34" y="9044385"/>
            <a:ext cx="1643529" cy="1185838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CC4D9A1-8785-084D-A54B-B437917FB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61994"/>
              </p:ext>
            </p:extLst>
          </p:nvPr>
        </p:nvGraphicFramePr>
        <p:xfrm>
          <a:off x="679398" y="3066243"/>
          <a:ext cx="4089849" cy="2038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111">
                  <a:extLst>
                    <a:ext uri="{9D8B030D-6E8A-4147-A177-3AD203B41FA5}">
                      <a16:colId xmlns:a16="http://schemas.microsoft.com/office/drawing/2014/main" val="1982681495"/>
                    </a:ext>
                  </a:extLst>
                </a:gridCol>
                <a:gridCol w="2060738">
                  <a:extLst>
                    <a:ext uri="{9D8B030D-6E8A-4147-A177-3AD203B41FA5}">
                      <a16:colId xmlns:a16="http://schemas.microsoft.com/office/drawing/2014/main" val="1250683166"/>
                    </a:ext>
                  </a:extLst>
                </a:gridCol>
              </a:tblGrid>
              <a:tr h="407678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021844"/>
                  </a:ext>
                </a:extLst>
              </a:tr>
              <a:tr h="407678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16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069880"/>
                  </a:ext>
                </a:extLst>
              </a:tr>
              <a:tr h="407678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16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293386"/>
                  </a:ext>
                </a:extLst>
              </a:tr>
              <a:tr h="407678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16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511326"/>
                  </a:ext>
                </a:extLst>
              </a:tr>
              <a:tr h="407678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16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4482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D9DCE88-E7AF-5D46-B9D4-D7DB848F22F4}"/>
              </a:ext>
            </a:extLst>
          </p:cNvPr>
          <p:cNvSpPr txBox="1"/>
          <p:nvPr/>
        </p:nvSpPr>
        <p:spPr>
          <a:xfrm>
            <a:off x="6362654" y="7084329"/>
            <a:ext cx="3471146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776"/>
              </a:spcAft>
            </a:pPr>
            <a:r>
              <a:rPr lang="en-US" sz="2000" b="1" dirty="0">
                <a:solidFill>
                  <a:schemeClr val="bg1"/>
                </a:solidFill>
                <a:latin typeface="Encode Sans Normal" panose="02000000000000000000" pitchFamily="2" charset="77"/>
                <a:cs typeface="Uni Sans Light Italic"/>
              </a:rPr>
              <a:t>Advancement</a:t>
            </a:r>
            <a:br>
              <a:rPr lang="en-US" sz="2000" b="1" dirty="0">
                <a:solidFill>
                  <a:schemeClr val="bg1"/>
                </a:solidFill>
                <a:latin typeface="Encode Sans Normal" panose="02000000000000000000" pitchFamily="2" charset="77"/>
                <a:cs typeface="Uni Sans Light Italic"/>
              </a:rPr>
            </a:br>
            <a:r>
              <a:rPr lang="en-US" sz="2000" b="1" dirty="0">
                <a:solidFill>
                  <a:schemeClr val="bg1"/>
                </a:solidFill>
                <a:latin typeface="Encode Sans Normal" panose="02000000000000000000" pitchFamily="2" charset="77"/>
                <a:cs typeface="Uni Sans Light Italic"/>
              </a:rPr>
              <a:t>Gould 424</a:t>
            </a:r>
            <a:endParaRPr lang="en-US" sz="2000" b="1" dirty="0">
              <a:solidFill>
                <a:schemeClr val="bg1"/>
              </a:solidFill>
              <a:latin typeface="Encode Sans Normal" panose="02000000000000000000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F9E9AB-5912-5047-B1B0-A655DE39E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00" y="7154949"/>
            <a:ext cx="5030152" cy="5449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AF5028-699C-764D-A39D-64B2A0D125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686"/>
          <a:stretch/>
        </p:blipFill>
        <p:spPr>
          <a:xfrm>
            <a:off x="8818879" y="5794862"/>
            <a:ext cx="1120245" cy="1144432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4626A0E4-6600-3E44-8739-C146E88341D3}"/>
              </a:ext>
            </a:extLst>
          </p:cNvPr>
          <p:cNvSpPr txBox="1">
            <a:spLocks/>
          </p:cNvSpPr>
          <p:nvPr/>
        </p:nvSpPr>
        <p:spPr>
          <a:xfrm>
            <a:off x="-277368" y="1011440"/>
            <a:ext cx="11064240" cy="615553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3006F"/>
                </a:solidFill>
                <a:latin typeface="Encode Sans Normal" panose="02000000000000000000" pitchFamily="2" charset="77"/>
                <a:cs typeface="Encode Sans Normal Black"/>
              </a:rPr>
              <a:t>Advancement</a:t>
            </a:r>
            <a:endParaRPr lang="en-US" sz="4000" b="1" dirty="0">
              <a:solidFill>
                <a:srgbClr val="33006F"/>
              </a:solidFill>
              <a:latin typeface="Encode Sans Normal" panose="02000000000000000000" pitchFamily="2" charset="77"/>
              <a:cs typeface="Uni Sans Light Ital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BABB3-2621-C64F-9AFA-6215B56C9A1F}"/>
              </a:ext>
            </a:extLst>
          </p:cNvPr>
          <p:cNvSpPr txBox="1"/>
          <p:nvPr/>
        </p:nvSpPr>
        <p:spPr>
          <a:xfrm>
            <a:off x="224600" y="6075954"/>
            <a:ext cx="7312061" cy="75918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776"/>
              </a:spcAft>
            </a:pPr>
            <a:r>
              <a:rPr lang="en-US" sz="1200" dirty="0">
                <a:latin typeface="Open Sans"/>
                <a:cs typeface="Uni Sans Light Italic"/>
              </a:rPr>
              <a:t>We are online/accessible during normal business hours, 8:00 a.m. – 5:00 p.m.</a:t>
            </a:r>
          </a:p>
          <a:p>
            <a:pPr>
              <a:spcAft>
                <a:spcPts val="776"/>
              </a:spcAft>
            </a:pPr>
            <a:r>
              <a:rPr lang="en-US" sz="1200" dirty="0">
                <a:latin typeface="Open Sans"/>
              </a:rPr>
              <a:t>Our core hours in Gould Hall are Monday – Friday, from 10:00 a.m. – 3:00 p.m.</a:t>
            </a:r>
          </a:p>
          <a:p>
            <a:pPr>
              <a:spcAft>
                <a:spcPts val="776"/>
              </a:spcAft>
            </a:pPr>
            <a:r>
              <a:rPr lang="en-US" sz="1200" b="1" dirty="0">
                <a:latin typeface="Open Sans"/>
              </a:rPr>
              <a:t>Deliveries can be made to Gould 224.</a:t>
            </a:r>
            <a:endParaRPr lang="en-US" sz="1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EC32E-503D-0B4E-8040-837C1C971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058400" cy="1011440"/>
          </a:xfrm>
          <a:prstGeom prst="rect">
            <a:avLst/>
          </a:prstGeom>
        </p:spPr>
      </p:pic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AD4969DA-F837-B148-A385-7B496B9F7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350511"/>
              </p:ext>
            </p:extLst>
          </p:nvPr>
        </p:nvGraphicFramePr>
        <p:xfrm>
          <a:off x="5968551" y="3067113"/>
          <a:ext cx="4089849" cy="2038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111">
                  <a:extLst>
                    <a:ext uri="{9D8B030D-6E8A-4147-A177-3AD203B41FA5}">
                      <a16:colId xmlns:a16="http://schemas.microsoft.com/office/drawing/2014/main" val="1982681495"/>
                    </a:ext>
                  </a:extLst>
                </a:gridCol>
                <a:gridCol w="2060738">
                  <a:extLst>
                    <a:ext uri="{9D8B030D-6E8A-4147-A177-3AD203B41FA5}">
                      <a16:colId xmlns:a16="http://schemas.microsoft.com/office/drawing/2014/main" val="1250683166"/>
                    </a:ext>
                  </a:extLst>
                </a:gridCol>
              </a:tblGrid>
              <a:tr h="407678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021844"/>
                  </a:ext>
                </a:extLst>
              </a:tr>
              <a:tr h="407678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16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069880"/>
                  </a:ext>
                </a:extLst>
              </a:tr>
              <a:tr h="407678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16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293386"/>
                  </a:ext>
                </a:extLst>
              </a:tr>
              <a:tr h="407678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16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511326"/>
                  </a:ext>
                </a:extLst>
              </a:tr>
              <a:tr h="407678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16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Encode Sans Normal Medium" panose="02000000000000000000" pitchFamily="2" charset="77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10:00 – 3:00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44826"/>
                  </a:ext>
                </a:extLst>
              </a:tr>
            </a:tbl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6CA6771D-6AFC-AE46-BE0E-523EE522EFB7}"/>
              </a:ext>
            </a:extLst>
          </p:cNvPr>
          <p:cNvSpPr txBox="1">
            <a:spLocks/>
          </p:cNvSpPr>
          <p:nvPr/>
        </p:nvSpPr>
        <p:spPr>
          <a:xfrm>
            <a:off x="679398" y="2704517"/>
            <a:ext cx="3806952" cy="3077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Encode Sans Normal" panose="02000000000000000000" pitchFamily="2" charset="77"/>
                <a:cs typeface="Encode Sans Normal Black"/>
              </a:rPr>
              <a:t>PHYSICAL OFFICE</a:t>
            </a:r>
            <a:endParaRPr lang="en-US" sz="2000" dirty="0">
              <a:latin typeface="Encode Sans Normal" panose="02000000000000000000" pitchFamily="2" charset="77"/>
              <a:cs typeface="Uni Sans Light Italic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9EAD56F-2A31-E544-A1CB-FEE52EFBB970}"/>
              </a:ext>
            </a:extLst>
          </p:cNvPr>
          <p:cNvSpPr txBox="1">
            <a:spLocks/>
          </p:cNvSpPr>
          <p:nvPr/>
        </p:nvSpPr>
        <p:spPr>
          <a:xfrm>
            <a:off x="5968551" y="2704517"/>
            <a:ext cx="3410451" cy="3077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Encode Sans Normal" panose="02000000000000000000" pitchFamily="2" charset="77"/>
                <a:cs typeface="Encode Sans Normal Black"/>
              </a:rPr>
              <a:t>REMOTE OFFICE</a:t>
            </a:r>
            <a:endParaRPr lang="en-US" sz="2000" dirty="0">
              <a:latin typeface="Encode Sans Normal" panose="02000000000000000000" pitchFamily="2" charset="77"/>
              <a:cs typeface="Uni Sans Light Italic"/>
            </a:endParaRPr>
          </a:p>
        </p:txBody>
      </p:sp>
    </p:spTree>
    <p:extLst>
      <p:ext uri="{BB962C8B-B14F-4D97-AF65-F5344CB8AC3E}">
        <p14:creationId xmlns:p14="http://schemas.microsoft.com/office/powerpoint/2010/main" val="51931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9DF60-B01C-B14F-BE9E-FAB89E85F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Encode Sans Wide" panose="02000000000000000000" pitchFamily="2" charset="77"/>
              </a:rPr>
              <a:t>QR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654E5-3FA5-004F-897E-EE82F0B8F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321487"/>
            <a:ext cx="9052560" cy="942963"/>
          </a:xfrm>
        </p:spPr>
        <p:txBody>
          <a:bodyPr/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 and paste your QR code into your sign. Let Jamilah know if you need one made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codes link to the contact information page of your website. If you don’t have a contact page, let Jamilah know where to link this to or add one to your website.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33F00-FB29-B04F-A3BD-569B2D3A9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843"/>
          <a:stretch/>
        </p:blipFill>
        <p:spPr>
          <a:xfrm>
            <a:off x="502921" y="2523744"/>
            <a:ext cx="1590372" cy="1621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2956F7-B2FB-6841-8948-E2C61E1403D1}"/>
              </a:ext>
            </a:extLst>
          </p:cNvPr>
          <p:cNvSpPr txBox="1"/>
          <p:nvPr/>
        </p:nvSpPr>
        <p:spPr>
          <a:xfrm>
            <a:off x="633984" y="4303776"/>
            <a:ext cx="145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Architecture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C1F3D3-18A0-B549-A59B-5BCAC1BA89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157"/>
          <a:stretch/>
        </p:blipFill>
        <p:spPr>
          <a:xfrm>
            <a:off x="3656507" y="2523744"/>
            <a:ext cx="1596621" cy="16215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9EE4B4-F73E-464C-BB72-5C106CAD8A4F}"/>
              </a:ext>
            </a:extLst>
          </p:cNvPr>
          <p:cNvSpPr txBox="1"/>
          <p:nvPr/>
        </p:nvSpPr>
        <p:spPr>
          <a:xfrm>
            <a:off x="3725162" y="4342138"/>
            <a:ext cx="145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Landscape Architecture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835E11-5B4B-664F-A881-1E62FF61BE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157"/>
          <a:stretch/>
        </p:blipFill>
        <p:spPr>
          <a:xfrm>
            <a:off x="6816342" y="2499515"/>
            <a:ext cx="1596621" cy="16215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B4BA7F-7138-3A43-830E-7AEA1A72372C}"/>
              </a:ext>
            </a:extLst>
          </p:cNvPr>
          <p:cNvSpPr txBox="1"/>
          <p:nvPr/>
        </p:nvSpPr>
        <p:spPr>
          <a:xfrm>
            <a:off x="6884997" y="4356116"/>
            <a:ext cx="145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 Estate</a:t>
            </a:r>
          </a:p>
        </p:txBody>
      </p:sp>
    </p:spTree>
    <p:extLst>
      <p:ext uri="{BB962C8B-B14F-4D97-AF65-F5344CB8AC3E}">
        <p14:creationId xmlns:p14="http://schemas.microsoft.com/office/powerpoint/2010/main" val="3728910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387</Words>
  <Application>Microsoft Macintosh PowerPoint</Application>
  <PresentationFormat>Custom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Encode Sans Normal</vt:lpstr>
      <vt:lpstr>Encode Sans Normal Black</vt:lpstr>
      <vt:lpstr>Encode Sans Normal Medium</vt:lpstr>
      <vt:lpstr>Encode Sans Wide</vt:lpstr>
      <vt:lpstr>Open Sans</vt:lpstr>
      <vt:lpstr>Uni Sans Light</vt:lpstr>
      <vt:lpstr>Office Theme</vt:lpstr>
      <vt:lpstr>Fonts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QR Codes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 IPSUM DOLOR  SIT AMET </dc:title>
  <dc:creator>Bradley Santos</dc:creator>
  <cp:lastModifiedBy>Jamilah Williams</cp:lastModifiedBy>
  <cp:revision>18</cp:revision>
  <cp:lastPrinted>2021-12-01T19:46:06Z</cp:lastPrinted>
  <dcterms:created xsi:type="dcterms:W3CDTF">2014-11-18T22:35:20Z</dcterms:created>
  <dcterms:modified xsi:type="dcterms:W3CDTF">2021-12-07T19:33:09Z</dcterms:modified>
</cp:coreProperties>
</file>