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52" r:id="rId1"/>
  </p:sldMasterIdLst>
  <p:handoutMasterIdLst>
    <p:handoutMasterId r:id="rId3"/>
  </p:handoutMasterIdLst>
  <p:sldIdLst>
    <p:sldId id="261" r:id="rId2"/>
  </p:sldIdLst>
  <p:sldSz cx="7772400" cy="10058400"/>
  <p:notesSz cx="6858000" cy="9144000"/>
  <p:embeddedFontLst>
    <p:embeddedFont>
      <p:font typeface="Encode Sans Normal Black" panose="020B0604020202020204" charset="0"/>
      <p:bold r:id="rId4"/>
    </p:embeddedFont>
    <p:embeddedFont>
      <p:font typeface="Open Sans" panose="020B0606030504020204" pitchFamily="34" charset="0"/>
      <p:regular r:id="rId5"/>
      <p:bold r:id="rId6"/>
      <p:italic r:id="rId7"/>
      <p:boldItalic r:id="rId8"/>
    </p:embeddedFont>
    <p:embeddedFont>
      <p:font typeface="Uni Sans Bold" panose="00000500000000000000" charset="0"/>
      <p:bold r:id="rId9"/>
    </p:embeddedFont>
    <p:embeddedFont>
      <p:font typeface="Uni Sans Book" panose="00000500000000000000" charset="0"/>
      <p:regular r:id="rId10"/>
    </p:embeddedFont>
    <p:embeddedFont>
      <p:font typeface="Uni Sans Regular" panose="00000500000000000000" charset="0"/>
      <p:regular r:id="rId11"/>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2E83"/>
    <a:srgbClr val="E8D3A2"/>
    <a:srgbClr val="E8E3D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21" autoAdjust="0"/>
    <p:restoredTop sz="94682"/>
  </p:normalViewPr>
  <p:slideViewPr>
    <p:cSldViewPr snapToGrid="0" snapToObjects="1" showGuides="1">
      <p:cViewPr varScale="1">
        <p:scale>
          <a:sx n="107" d="100"/>
          <a:sy n="107" d="100"/>
        </p:scale>
        <p:origin x="6630" y="318"/>
      </p:cViewPr>
      <p:guideLst/>
    </p:cSldViewPr>
  </p:slideViewPr>
  <p:notesTextViewPr>
    <p:cViewPr>
      <p:scale>
        <a:sx n="100" d="100"/>
        <a:sy n="100" d="100"/>
      </p:scale>
      <p:origin x="0" y="0"/>
    </p:cViewPr>
  </p:notesTextViewPr>
  <p:notesViewPr>
    <p:cSldViewPr snapToGrid="0" snapToObjects="1" showGuides="1">
      <p:cViewPr varScale="1">
        <p:scale>
          <a:sx n="84" d="100"/>
          <a:sy n="84" d="100"/>
        </p:scale>
        <p:origin x="382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viewProps" Target="viewProps.xml"/><Relationship Id="rId3" Type="http://schemas.openxmlformats.org/officeDocument/2006/relationships/handoutMaster" Target="handoutMasters/handoutMaster1.xml"/><Relationship Id="rId7" Type="http://schemas.openxmlformats.org/officeDocument/2006/relationships/font" Target="fonts/font4.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ableStyles" Target="tableStyles.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7B71E31-1833-0772-C251-57B88A40D80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2996782-2EF4-FA34-3BD2-08D8D04B86F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DA2F11-B40B-4330-B849-51BF5D0FD7A9}" type="datetimeFigureOut">
              <a:rPr lang="en-US" smtClean="0"/>
              <a:t>2/26/2026</a:t>
            </a:fld>
            <a:endParaRPr lang="en-US"/>
          </a:p>
        </p:txBody>
      </p:sp>
      <p:sp>
        <p:nvSpPr>
          <p:cNvPr id="4" name="Footer Placeholder 3">
            <a:extLst>
              <a:ext uri="{FF2B5EF4-FFF2-40B4-BE49-F238E27FC236}">
                <a16:creationId xmlns:a16="http://schemas.microsoft.com/office/drawing/2014/main" id="{C94BFA1B-3815-5B20-C416-E611F819E55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4BB5793-F3C2-2DE3-E075-D8B8FAD3EAF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60BEAC5-3A2D-47A9-AEF5-E86BEFBB3890}" type="slidenum">
              <a:rPr lang="en-US" smtClean="0"/>
              <a:t>‹#›</a:t>
            </a:fld>
            <a:endParaRPr lang="en-US"/>
          </a:p>
        </p:txBody>
      </p:sp>
    </p:spTree>
    <p:extLst>
      <p:ext uri="{BB962C8B-B14F-4D97-AF65-F5344CB8AC3E}">
        <p14:creationId xmlns:p14="http://schemas.microsoft.com/office/powerpoint/2010/main" val="365516724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rst Pag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BCFBF78-1A17-0057-2C78-11C9B3888404}"/>
              </a:ext>
              <a:ext uri="{C183D7F6-B498-43B3-948B-1728B52AA6E4}">
                <adec:decorative xmlns:adec="http://schemas.microsoft.com/office/drawing/2017/decorative" val="1"/>
              </a:ext>
            </a:extLst>
          </p:cNvPr>
          <p:cNvSpPr/>
          <p:nvPr userDrawn="1"/>
        </p:nvSpPr>
        <p:spPr>
          <a:xfrm>
            <a:off x="365760" y="365541"/>
            <a:ext cx="7040880" cy="151360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Text Placeholder 17">
            <a:extLst>
              <a:ext uri="{FF2B5EF4-FFF2-40B4-BE49-F238E27FC236}">
                <a16:creationId xmlns:a16="http://schemas.microsoft.com/office/drawing/2014/main" id="{A3C200B8-AACB-34B1-C8B5-F64A280AB4A1}"/>
              </a:ext>
            </a:extLst>
          </p:cNvPr>
          <p:cNvSpPr>
            <a:spLocks noGrp="1"/>
          </p:cNvSpPr>
          <p:nvPr>
            <p:ph type="body" sz="quarter" idx="32" hasCustomPrompt="1"/>
          </p:nvPr>
        </p:nvSpPr>
        <p:spPr>
          <a:xfrm>
            <a:off x="626297" y="614458"/>
            <a:ext cx="5364923" cy="206108"/>
          </a:xfrm>
          <a:prstGeom prst="rect">
            <a:avLst/>
          </a:prstGeom>
        </p:spPr>
        <p:txBody>
          <a:bodyPr lIns="0" tIns="0" rIns="0" bIns="0"/>
          <a:lstStyle>
            <a:lvl1pPr marL="0" indent="0" algn="l">
              <a:buNone/>
              <a:defRPr sz="1600">
                <a:solidFill>
                  <a:schemeClr val="bg1"/>
                </a:solidFill>
                <a:latin typeface="Uni Sans Regular" panose="00000500000000000000" pitchFamily="50" charset="0"/>
              </a:defRPr>
            </a:lvl1pPr>
          </a:lstStyle>
          <a:p>
            <a:pPr lvl="0"/>
            <a:r>
              <a:rPr lang="en-US" dirty="0"/>
              <a:t>DEPARTMENT NAME HERE</a:t>
            </a:r>
          </a:p>
        </p:txBody>
      </p:sp>
      <p:sp>
        <p:nvSpPr>
          <p:cNvPr id="3" name="Title 2"/>
          <p:cNvSpPr>
            <a:spLocks noGrp="1"/>
          </p:cNvSpPr>
          <p:nvPr>
            <p:ph type="title" hasCustomPrompt="1"/>
          </p:nvPr>
        </p:nvSpPr>
        <p:spPr>
          <a:xfrm>
            <a:off x="626300" y="944324"/>
            <a:ext cx="5364925" cy="435579"/>
          </a:xfrm>
          <a:prstGeom prst="rect">
            <a:avLst/>
          </a:prstGeom>
        </p:spPr>
        <p:txBody>
          <a:bodyPr lIns="0" tIns="0" rIns="0" bIns="0" anchor="t"/>
          <a:lstStyle>
            <a:lvl1pPr algn="l">
              <a:defRPr sz="3000" b="1" i="0">
                <a:solidFill>
                  <a:schemeClr val="bg2"/>
                </a:solidFill>
                <a:latin typeface="Encode Sans Normal Black" charset="0"/>
                <a:ea typeface="Encode Sans Normal Black" charset="0"/>
                <a:cs typeface="Encode Sans Normal Black" charset="0"/>
              </a:defRPr>
            </a:lvl1pPr>
          </a:lstStyle>
          <a:p>
            <a:pPr lvl="0"/>
            <a:r>
              <a:rPr lang="en-US" dirty="0"/>
              <a:t>PAGE TITLE  GOES HERE </a:t>
            </a:r>
          </a:p>
        </p:txBody>
      </p:sp>
      <p:pic>
        <p:nvPicPr>
          <p:cNvPr id="22" name="Picture 21">
            <a:extLst>
              <a:ext uri="{FF2B5EF4-FFF2-40B4-BE49-F238E27FC236}">
                <a16:creationId xmlns:a16="http://schemas.microsoft.com/office/drawing/2014/main" id="{401CE479-E724-6BBE-3596-65716F32E82D}"/>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6300" y="1581965"/>
            <a:ext cx="961359" cy="81892"/>
          </a:xfrm>
          <a:prstGeom prst="rect">
            <a:avLst/>
          </a:prstGeom>
        </p:spPr>
      </p:pic>
      <p:pic>
        <p:nvPicPr>
          <p:cNvPr id="4" name="Graphic 3">
            <a:extLst>
              <a:ext uri="{FF2B5EF4-FFF2-40B4-BE49-F238E27FC236}">
                <a16:creationId xmlns:a16="http://schemas.microsoft.com/office/drawing/2014/main" id="{7EA16704-28F7-9714-AAE7-DE8096AA7DD0}"/>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6513534" y="720284"/>
            <a:ext cx="893106" cy="603674"/>
          </a:xfrm>
          <a:prstGeom prst="rect">
            <a:avLst/>
          </a:prstGeom>
        </p:spPr>
      </p:pic>
      <p:sp>
        <p:nvSpPr>
          <p:cNvPr id="21" name="Text Placeholder 17">
            <a:extLst>
              <a:ext uri="{FF2B5EF4-FFF2-40B4-BE49-F238E27FC236}">
                <a16:creationId xmlns:a16="http://schemas.microsoft.com/office/drawing/2014/main" id="{81E092EE-4D45-1D37-89FF-848B6D08A49F}"/>
              </a:ext>
            </a:extLst>
          </p:cNvPr>
          <p:cNvSpPr>
            <a:spLocks noGrp="1"/>
          </p:cNvSpPr>
          <p:nvPr>
            <p:ph type="body" sz="quarter" idx="21" hasCustomPrompt="1"/>
          </p:nvPr>
        </p:nvSpPr>
        <p:spPr>
          <a:xfrm>
            <a:off x="365762" y="1879151"/>
            <a:ext cx="3520438" cy="1283010"/>
          </a:xfrm>
          <a:prstGeom prst="rect">
            <a:avLst/>
          </a:prstGeom>
          <a:solidFill>
            <a:schemeClr val="accent3">
              <a:lumMod val="95000"/>
            </a:schemeClr>
          </a:solidFill>
        </p:spPr>
        <p:txBody>
          <a:bodyPr lIns="274320" tIns="0" rIns="274320" bIns="0" anchor="ctr" anchorCtr="0"/>
          <a:lstStyle>
            <a:lvl1pPr marL="0" indent="0" algn="l">
              <a:buNone/>
              <a:defRPr sz="1200">
                <a:solidFill>
                  <a:schemeClr val="tx2"/>
                </a:solidFill>
                <a:latin typeface="Uni Sans Book" panose="00000500000000000000" pitchFamily="50" charset="0"/>
              </a:defRPr>
            </a:lvl1pPr>
          </a:lstStyle>
          <a:p>
            <a:pPr lvl="0"/>
            <a:r>
              <a:rPr lang="en-US" dirty="0"/>
              <a:t>SUBHEAD INTRO SIT AMET, CONSECTETUR ADIPISCING. DUIS VEL MASSA EU IPSUM TINCIDUNT CONGUE SIT AMET AC ORCI. DONEC VULPUTATE CONDIMENTUM.</a:t>
            </a:r>
          </a:p>
        </p:txBody>
      </p:sp>
      <p:sp>
        <p:nvSpPr>
          <p:cNvPr id="2" name="Text Placeholder 17">
            <a:extLst>
              <a:ext uri="{FF2B5EF4-FFF2-40B4-BE49-F238E27FC236}">
                <a16:creationId xmlns:a16="http://schemas.microsoft.com/office/drawing/2014/main" id="{A3B349BA-366F-03F7-2C8A-8DF92E35C6C4}"/>
              </a:ext>
            </a:extLst>
          </p:cNvPr>
          <p:cNvSpPr>
            <a:spLocks noGrp="1"/>
          </p:cNvSpPr>
          <p:nvPr>
            <p:ph type="body" sz="quarter" idx="29" hasCustomPrompt="1"/>
          </p:nvPr>
        </p:nvSpPr>
        <p:spPr>
          <a:xfrm>
            <a:off x="3886200" y="1881719"/>
            <a:ext cx="3520440" cy="1280442"/>
          </a:xfrm>
          <a:prstGeom prst="rect">
            <a:avLst/>
          </a:prstGeom>
          <a:solidFill>
            <a:schemeClr val="accent3">
              <a:lumMod val="95000"/>
            </a:schemeClr>
          </a:solidFill>
        </p:spPr>
        <p:txBody>
          <a:bodyPr lIns="274320" tIns="0" rIns="274320" bIns="0" anchor="ctr" anchorCtr="0"/>
          <a:lstStyle>
            <a:lvl1pPr marL="0" indent="0" algn="l">
              <a:spcAft>
                <a:spcPts val="1200"/>
              </a:spcAft>
              <a:buNone/>
              <a:defRPr sz="1000">
                <a:solidFill>
                  <a:schemeClr val="tx1"/>
                </a:solidFill>
                <a:latin typeface="+mn-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a:t>
            </a:r>
            <a:r>
              <a:rPr lang="en-US" dirty="0" err="1"/>
              <a:t>Arcu</a:t>
            </a:r>
            <a:r>
              <a:rPr lang="en-US" dirty="0"/>
              <a:t> non </a:t>
            </a:r>
            <a:r>
              <a:rPr lang="en-US" dirty="0" err="1"/>
              <a:t>sodales</a:t>
            </a:r>
            <a:r>
              <a:rPr lang="en-US" dirty="0"/>
              <a:t> </a:t>
            </a:r>
            <a:r>
              <a:rPr lang="en-US" dirty="0" err="1"/>
              <a:t>neque</a:t>
            </a:r>
            <a:r>
              <a:rPr lang="en-US" dirty="0"/>
              <a:t> </a:t>
            </a:r>
            <a:r>
              <a:rPr lang="en-US" dirty="0" err="1"/>
              <a:t>sodales</a:t>
            </a:r>
            <a:r>
              <a:rPr lang="en-US" dirty="0"/>
              <a:t>. </a:t>
            </a:r>
            <a:r>
              <a:rPr lang="en-US" dirty="0" err="1"/>
              <a:t>Amet</a:t>
            </a:r>
            <a:r>
              <a:rPr lang="en-US" dirty="0"/>
              <a:t> </a:t>
            </a:r>
            <a:r>
              <a:rPr lang="en-US" dirty="0" err="1"/>
              <a:t>porttitor</a:t>
            </a:r>
            <a:r>
              <a:rPr lang="en-US" dirty="0"/>
              <a:t> </a:t>
            </a:r>
            <a:r>
              <a:rPr lang="en-US" dirty="0" err="1"/>
              <a:t>eget</a:t>
            </a:r>
            <a:r>
              <a:rPr lang="en-US" dirty="0"/>
              <a:t> dolor </a:t>
            </a:r>
            <a:r>
              <a:rPr lang="en-US" dirty="0" err="1"/>
              <a:t>morbi</a:t>
            </a:r>
            <a:r>
              <a:rPr lang="en-US" dirty="0"/>
              <a:t> non </a:t>
            </a:r>
            <a:r>
              <a:rPr lang="en-US" dirty="0" err="1"/>
              <a:t>arcu</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vitae </a:t>
            </a:r>
            <a:r>
              <a:rPr lang="en-US" dirty="0" err="1"/>
              <a:t>suscipit</a:t>
            </a:r>
            <a:r>
              <a:rPr lang="en-US" dirty="0"/>
              <a:t> </a:t>
            </a:r>
          </a:p>
        </p:txBody>
      </p:sp>
      <p:sp>
        <p:nvSpPr>
          <p:cNvPr id="14" name="Text Placeholder 17">
            <a:extLst>
              <a:ext uri="{FF2B5EF4-FFF2-40B4-BE49-F238E27FC236}">
                <a16:creationId xmlns:a16="http://schemas.microsoft.com/office/drawing/2014/main" id="{2FDF3F66-E202-9910-DD7D-DF888BED265B}"/>
              </a:ext>
            </a:extLst>
          </p:cNvPr>
          <p:cNvSpPr>
            <a:spLocks noGrp="1"/>
          </p:cNvSpPr>
          <p:nvPr>
            <p:ph type="body" sz="quarter" idx="18" hasCustomPrompt="1"/>
          </p:nvPr>
        </p:nvSpPr>
        <p:spPr>
          <a:xfrm>
            <a:off x="626300" y="3384304"/>
            <a:ext cx="3025040" cy="285541"/>
          </a:xfrm>
          <a:prstGeom prst="rect">
            <a:avLst/>
          </a:prstGeom>
        </p:spPr>
        <p:txBody>
          <a:bodyPr lIns="0" tIns="0" rIns="0" bIns="0"/>
          <a:lstStyle>
            <a:lvl1pPr marL="0" indent="0" algn="l">
              <a:buNone/>
              <a:defRPr sz="1600">
                <a:solidFill>
                  <a:schemeClr val="tx2"/>
                </a:solidFill>
                <a:latin typeface="+mj-lt"/>
              </a:defRPr>
            </a:lvl1pPr>
          </a:lstStyle>
          <a:p>
            <a:pPr lvl="0"/>
            <a:r>
              <a:rPr lang="en-US" dirty="0"/>
              <a:t>HEADER</a:t>
            </a:r>
          </a:p>
        </p:txBody>
      </p:sp>
      <p:sp>
        <p:nvSpPr>
          <p:cNvPr id="15" name="Picture Placeholder 14">
            <a:extLst>
              <a:ext uri="{FF2B5EF4-FFF2-40B4-BE49-F238E27FC236}">
                <a16:creationId xmlns:a16="http://schemas.microsoft.com/office/drawing/2014/main" id="{2AC09F1E-3A1E-BDA6-B26C-C0FCA7FCDB3B}"/>
              </a:ext>
            </a:extLst>
          </p:cNvPr>
          <p:cNvSpPr>
            <a:spLocks noGrp="1"/>
          </p:cNvSpPr>
          <p:nvPr>
            <p:ph type="pic" sz="quarter" idx="11" hasCustomPrompt="1"/>
          </p:nvPr>
        </p:nvSpPr>
        <p:spPr>
          <a:xfrm>
            <a:off x="626304" y="3754829"/>
            <a:ext cx="3025036" cy="1216585"/>
          </a:xfrm>
          <a:prstGeom prst="rect">
            <a:avLst/>
          </a:prstGeom>
          <a:solidFill>
            <a:schemeClr val="accent4">
              <a:lumMod val="20000"/>
              <a:lumOff val="80000"/>
            </a:schemeClr>
          </a:solidFill>
        </p:spPr>
        <p:txBody>
          <a:bodyPr/>
          <a:lstStyle>
            <a:lvl1pPr>
              <a:defRPr sz="1200"/>
            </a:lvl1pPr>
          </a:lstStyle>
          <a:p>
            <a:r>
              <a:rPr lang="en-US" dirty="0"/>
              <a:t>Place image here and add alt text under Review &gt; Check Accessibility &gt; Alt Text</a:t>
            </a:r>
          </a:p>
        </p:txBody>
      </p:sp>
      <p:sp>
        <p:nvSpPr>
          <p:cNvPr id="5" name="Text Placeholder 17">
            <a:extLst>
              <a:ext uri="{FF2B5EF4-FFF2-40B4-BE49-F238E27FC236}">
                <a16:creationId xmlns:a16="http://schemas.microsoft.com/office/drawing/2014/main" id="{A8BFE77B-1E08-CCD3-1FA1-6E15AB527D37}"/>
              </a:ext>
            </a:extLst>
          </p:cNvPr>
          <p:cNvSpPr>
            <a:spLocks noGrp="1"/>
          </p:cNvSpPr>
          <p:nvPr>
            <p:ph type="body" sz="quarter" idx="15" hasCustomPrompt="1"/>
          </p:nvPr>
        </p:nvSpPr>
        <p:spPr>
          <a:xfrm>
            <a:off x="626302" y="5079866"/>
            <a:ext cx="3025038" cy="2173354"/>
          </a:xfrm>
          <a:prstGeom prst="rect">
            <a:avLst/>
          </a:prstGeom>
        </p:spPr>
        <p:txBody>
          <a:bodyPr lIns="0" tIns="0" rIns="0" bIns="0"/>
          <a:lstStyle>
            <a:lvl1pPr marL="0" indent="0" algn="l">
              <a:spcAft>
                <a:spcPts val="1200"/>
              </a:spcAft>
              <a:buNone/>
              <a:defRPr sz="1000">
                <a:solidFill>
                  <a:schemeClr val="tx1"/>
                </a:solidFill>
                <a:latin typeface="+mn-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a:t>
            </a:r>
            <a:r>
              <a:rPr lang="en-US" dirty="0" err="1"/>
              <a:t>Arcu</a:t>
            </a:r>
            <a:r>
              <a:rPr lang="en-US" dirty="0"/>
              <a:t> non </a:t>
            </a:r>
            <a:r>
              <a:rPr lang="en-US" dirty="0" err="1"/>
              <a:t>sodales</a:t>
            </a:r>
            <a:r>
              <a:rPr lang="en-US" dirty="0"/>
              <a:t> </a:t>
            </a:r>
            <a:r>
              <a:rPr lang="en-US" dirty="0" err="1"/>
              <a:t>neque</a:t>
            </a:r>
            <a:r>
              <a:rPr lang="en-US" dirty="0"/>
              <a:t> </a:t>
            </a:r>
            <a:r>
              <a:rPr lang="en-US" dirty="0" err="1"/>
              <a:t>sodales</a:t>
            </a:r>
            <a:r>
              <a:rPr lang="en-US" dirty="0"/>
              <a:t>. </a:t>
            </a:r>
            <a:r>
              <a:rPr lang="en-US" dirty="0" err="1"/>
              <a:t>Amet</a:t>
            </a:r>
            <a:r>
              <a:rPr lang="en-US" dirty="0"/>
              <a:t> </a:t>
            </a:r>
            <a:r>
              <a:rPr lang="en-US" dirty="0" err="1"/>
              <a:t>porttitor</a:t>
            </a:r>
            <a:r>
              <a:rPr lang="en-US" dirty="0"/>
              <a:t> </a:t>
            </a:r>
            <a:r>
              <a:rPr lang="en-US" dirty="0" err="1"/>
              <a:t>eget</a:t>
            </a:r>
            <a:r>
              <a:rPr lang="en-US" dirty="0"/>
              <a:t> dolor </a:t>
            </a:r>
            <a:r>
              <a:rPr lang="en-US" dirty="0" err="1"/>
              <a:t>morbi</a:t>
            </a:r>
            <a:r>
              <a:rPr lang="en-US" dirty="0"/>
              <a:t> non </a:t>
            </a:r>
            <a:r>
              <a:rPr lang="en-US" dirty="0" err="1"/>
              <a:t>arcu</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vitae </a:t>
            </a:r>
            <a:r>
              <a:rPr lang="en-US" dirty="0" err="1"/>
              <a:t>suscipit</a:t>
            </a:r>
            <a:r>
              <a:rPr lang="en-US" dirty="0"/>
              <a:t> </a:t>
            </a:r>
            <a:r>
              <a:rPr lang="en-US" dirty="0" err="1"/>
              <a:t>tellus</a:t>
            </a:r>
            <a:r>
              <a:rPr lang="en-US" dirty="0"/>
              <a:t>. </a:t>
            </a:r>
            <a:r>
              <a:rPr lang="en-US" dirty="0" err="1"/>
              <a:t>Tortor</a:t>
            </a:r>
            <a:r>
              <a:rPr lang="en-US" dirty="0"/>
              <a:t> at </a:t>
            </a:r>
            <a:r>
              <a:rPr lang="en-US" dirty="0" err="1"/>
              <a:t>risus</a:t>
            </a:r>
            <a:r>
              <a:rPr lang="en-US" dirty="0"/>
              <a:t> </a:t>
            </a:r>
            <a:r>
              <a:rPr lang="en-US" dirty="0" err="1"/>
              <a:t>viverra</a:t>
            </a:r>
            <a:r>
              <a:rPr lang="en-US" dirty="0"/>
              <a:t> </a:t>
            </a:r>
            <a:r>
              <a:rPr lang="en-US" dirty="0" err="1"/>
              <a:t>adipiscing</a:t>
            </a:r>
            <a:r>
              <a:rPr lang="en-US" dirty="0"/>
              <a:t> at in </a:t>
            </a:r>
            <a:r>
              <a:rPr lang="en-US" dirty="0" err="1"/>
              <a:t>tellus</a:t>
            </a:r>
            <a:r>
              <a:rPr lang="en-US" dirty="0"/>
              <a:t> integer. </a:t>
            </a:r>
            <a:r>
              <a:rPr lang="en-US" dirty="0" err="1"/>
              <a:t>Faucibus</a:t>
            </a:r>
            <a:r>
              <a:rPr lang="en-US" dirty="0"/>
              <a:t> </a:t>
            </a:r>
            <a:r>
              <a:rPr lang="en-US" dirty="0" err="1"/>
              <a:t>ornare</a:t>
            </a:r>
            <a:r>
              <a:rPr lang="en-US" dirty="0"/>
              <a:t> </a:t>
            </a:r>
            <a:r>
              <a:rPr lang="en-US" dirty="0" err="1"/>
              <a:t>suspendisse</a:t>
            </a:r>
            <a:r>
              <a:rPr lang="en-US" dirty="0"/>
              <a:t> sed nisi </a:t>
            </a:r>
            <a:r>
              <a:rPr lang="en-US" dirty="0" err="1"/>
              <a:t>lacus</a:t>
            </a:r>
            <a:r>
              <a:rPr lang="en-US" dirty="0"/>
              <a:t> sed </a:t>
            </a:r>
            <a:r>
              <a:rPr lang="en-US" dirty="0" err="1"/>
              <a:t>viverra</a:t>
            </a:r>
            <a:r>
              <a:rPr lang="en-US" dirty="0"/>
              <a:t> </a:t>
            </a:r>
            <a:r>
              <a:rPr lang="en-US" dirty="0" err="1"/>
              <a:t>tellus</a:t>
            </a:r>
            <a:r>
              <a:rPr lang="en-US" dirty="0"/>
              <a:t> in. </a:t>
            </a:r>
            <a:r>
              <a:rPr lang="en-US" dirty="0" err="1"/>
              <a:t>Lobortis</a:t>
            </a:r>
            <a:r>
              <a:rPr lang="en-US" dirty="0"/>
              <a:t> </a:t>
            </a:r>
            <a:r>
              <a:rPr lang="en-US" dirty="0" err="1"/>
              <a:t>mattis</a:t>
            </a:r>
            <a:r>
              <a:rPr lang="en-US" dirty="0"/>
              <a:t> </a:t>
            </a:r>
            <a:r>
              <a:rPr lang="en-US" dirty="0" err="1"/>
              <a:t>aliquam</a:t>
            </a:r>
            <a:r>
              <a:rPr lang="en-US" dirty="0"/>
              <a:t> </a:t>
            </a:r>
            <a:r>
              <a:rPr lang="en-US" dirty="0" err="1"/>
              <a:t>faucibus</a:t>
            </a:r>
            <a:r>
              <a:rPr lang="en-US" dirty="0"/>
              <a:t> </a:t>
            </a:r>
            <a:r>
              <a:rPr lang="en-US" dirty="0" err="1"/>
              <a:t>purus</a:t>
            </a:r>
            <a:r>
              <a:rPr lang="en-US" dirty="0"/>
              <a:t>. Fermentum et </a:t>
            </a:r>
            <a:r>
              <a:rPr lang="en-US" dirty="0" err="1"/>
              <a:t>sollicitudin</a:t>
            </a:r>
            <a:r>
              <a:rPr lang="en-US" dirty="0"/>
              <a:t> ac </a:t>
            </a:r>
            <a:r>
              <a:rPr lang="en-US" dirty="0" err="1"/>
              <a:t>orci</a:t>
            </a:r>
            <a:r>
              <a:rPr lang="en-US" dirty="0"/>
              <a:t>. </a:t>
            </a:r>
            <a:r>
              <a:rPr lang="en-US" dirty="0" err="1"/>
              <a:t>Nulla</a:t>
            </a:r>
            <a:r>
              <a:rPr lang="en-US" dirty="0"/>
              <a:t> </a:t>
            </a:r>
            <a:r>
              <a:rPr lang="en-US" dirty="0" err="1"/>
              <a:t>facilisi</a:t>
            </a:r>
            <a:r>
              <a:rPr lang="en-US" dirty="0"/>
              <a:t> </a:t>
            </a:r>
            <a:r>
              <a:rPr lang="en-US" dirty="0" err="1"/>
              <a:t>nullam</a:t>
            </a:r>
            <a:r>
              <a:rPr lang="en-US" dirty="0"/>
              <a:t> </a:t>
            </a:r>
            <a:r>
              <a:rPr lang="en-US" dirty="0" err="1"/>
              <a:t>vehicula</a:t>
            </a:r>
            <a:r>
              <a:rPr lang="en-US" dirty="0"/>
              <a:t> ipsum a </a:t>
            </a:r>
            <a:r>
              <a:rPr lang="en-US" dirty="0" err="1"/>
              <a:t>arcu</a:t>
            </a:r>
            <a:r>
              <a:rPr lang="en-US" dirty="0"/>
              <a:t> cursus. Ut </a:t>
            </a:r>
            <a:r>
              <a:rPr lang="en-US" dirty="0" err="1"/>
              <a:t>porttitor</a:t>
            </a:r>
            <a:r>
              <a:rPr lang="en-US" dirty="0"/>
              <a:t> </a:t>
            </a:r>
            <a:r>
              <a:rPr lang="en-US" dirty="0" err="1"/>
              <a:t>leo</a:t>
            </a:r>
            <a:r>
              <a:rPr lang="en-US" dirty="0"/>
              <a:t> a diam </a:t>
            </a:r>
            <a:r>
              <a:rPr lang="en-US" dirty="0" err="1"/>
              <a:t>sollicitudin</a:t>
            </a:r>
            <a:r>
              <a:rPr lang="en-US" dirty="0"/>
              <a:t> </a:t>
            </a:r>
            <a:r>
              <a:rPr lang="en-US" dirty="0" err="1"/>
              <a:t>tempor</a:t>
            </a:r>
            <a:r>
              <a:rPr lang="en-US" dirty="0"/>
              <a:t>. Tempus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Cursus </a:t>
            </a:r>
            <a:r>
              <a:rPr lang="en-US" dirty="0" err="1"/>
              <a:t>turpis</a:t>
            </a:r>
            <a:r>
              <a:rPr lang="en-US" dirty="0"/>
              <a:t> </a:t>
            </a:r>
            <a:r>
              <a:rPr lang="en-US" dirty="0" err="1"/>
              <a:t>massa</a:t>
            </a:r>
            <a:r>
              <a:rPr lang="en-US" dirty="0"/>
              <a:t> </a:t>
            </a:r>
            <a:r>
              <a:rPr lang="en-US" dirty="0" err="1"/>
              <a:t>tincidunt</a:t>
            </a:r>
            <a:r>
              <a:rPr lang="en-US" dirty="0"/>
              <a:t> dui </a:t>
            </a:r>
            <a:r>
              <a:rPr lang="en-US" dirty="0" err="1"/>
              <a:t>ut</a:t>
            </a:r>
            <a:r>
              <a:rPr lang="en-US" dirty="0"/>
              <a:t> </a:t>
            </a:r>
            <a:r>
              <a:rPr lang="en-US" dirty="0" err="1"/>
              <a:t>ornare</a:t>
            </a:r>
            <a:r>
              <a:rPr lang="en-US" dirty="0"/>
              <a:t> </a:t>
            </a:r>
            <a:r>
              <a:rPr lang="en-US" dirty="0" err="1"/>
              <a:t>lectus</a:t>
            </a:r>
            <a:r>
              <a:rPr lang="en-US" dirty="0"/>
              <a:t> sit </a:t>
            </a:r>
            <a:r>
              <a:rPr lang="en-US" dirty="0" err="1"/>
              <a:t>amet</a:t>
            </a:r>
            <a:r>
              <a:rPr lang="en-US" dirty="0"/>
              <a:t>.</a:t>
            </a:r>
          </a:p>
        </p:txBody>
      </p:sp>
      <p:sp>
        <p:nvSpPr>
          <p:cNvPr id="24" name="Text Placeholder 17">
            <a:extLst>
              <a:ext uri="{FF2B5EF4-FFF2-40B4-BE49-F238E27FC236}">
                <a16:creationId xmlns:a16="http://schemas.microsoft.com/office/drawing/2014/main" id="{FD37B77B-4418-F671-3219-E66097554B60}"/>
              </a:ext>
            </a:extLst>
          </p:cNvPr>
          <p:cNvSpPr>
            <a:spLocks noGrp="1"/>
          </p:cNvSpPr>
          <p:nvPr>
            <p:ph type="body" sz="quarter" idx="22" hasCustomPrompt="1"/>
          </p:nvPr>
        </p:nvSpPr>
        <p:spPr>
          <a:xfrm>
            <a:off x="626301" y="7435104"/>
            <a:ext cx="3025039" cy="379304"/>
          </a:xfrm>
          <a:prstGeom prst="rect">
            <a:avLst/>
          </a:prstGeom>
        </p:spPr>
        <p:txBody>
          <a:bodyPr lIns="0" tIns="0" rIns="0" bIns="0"/>
          <a:lstStyle>
            <a:lvl1pPr marL="0" indent="0" algn="l">
              <a:buNone/>
              <a:defRPr sz="1200">
                <a:solidFill>
                  <a:schemeClr val="tx2"/>
                </a:solidFill>
                <a:latin typeface="Uni Sans Book" panose="00000500000000000000" pitchFamily="50" charset="0"/>
              </a:defRPr>
            </a:lvl1pPr>
          </a:lstStyle>
          <a:p>
            <a:pPr lvl="0"/>
            <a:r>
              <a:rPr lang="en-US" dirty="0"/>
              <a:t>SUBHEAD 2  CONGUE SIT AMET AC ORCI. DONEC VULPUTATE CONDIMENTUM.</a:t>
            </a:r>
          </a:p>
        </p:txBody>
      </p:sp>
      <p:sp>
        <p:nvSpPr>
          <p:cNvPr id="25" name="Text Placeholder 17">
            <a:extLst>
              <a:ext uri="{FF2B5EF4-FFF2-40B4-BE49-F238E27FC236}">
                <a16:creationId xmlns:a16="http://schemas.microsoft.com/office/drawing/2014/main" id="{34B54A69-AD34-6C4D-7ADF-68D778B66A88}"/>
              </a:ext>
            </a:extLst>
          </p:cNvPr>
          <p:cNvSpPr>
            <a:spLocks noGrp="1"/>
          </p:cNvSpPr>
          <p:nvPr>
            <p:ph type="body" sz="quarter" idx="23" hasCustomPrompt="1"/>
          </p:nvPr>
        </p:nvSpPr>
        <p:spPr>
          <a:xfrm>
            <a:off x="940627" y="7982419"/>
            <a:ext cx="992844" cy="330668"/>
          </a:xfrm>
          <a:prstGeom prst="rect">
            <a:avLst/>
          </a:prstGeom>
          <a:ln>
            <a:noFill/>
          </a:ln>
          <a:effectLst>
            <a:outerShdw dist="25400" dir="5400000" algn="tl" rotWithShape="0">
              <a:schemeClr val="accent5"/>
            </a:outerShdw>
          </a:effectLst>
        </p:spPr>
        <p:txBody>
          <a:bodyPr lIns="0" tIns="0" rIns="0" bIns="0"/>
          <a:lstStyle>
            <a:lvl1pPr marL="0" indent="0" algn="ctr">
              <a:buNone/>
              <a:defRPr sz="2000" b="1">
                <a:solidFill>
                  <a:schemeClr val="tx2"/>
                </a:solidFill>
                <a:latin typeface="+mj-lt"/>
              </a:defRPr>
            </a:lvl1pPr>
          </a:lstStyle>
          <a:p>
            <a:pPr lvl="0"/>
            <a:r>
              <a:rPr lang="en-US" dirty="0"/>
              <a:t>100%</a:t>
            </a:r>
          </a:p>
        </p:txBody>
      </p:sp>
      <p:sp>
        <p:nvSpPr>
          <p:cNvPr id="19" name="Text Placeholder 17">
            <a:extLst>
              <a:ext uri="{FF2B5EF4-FFF2-40B4-BE49-F238E27FC236}">
                <a16:creationId xmlns:a16="http://schemas.microsoft.com/office/drawing/2014/main" id="{D43E3847-351F-D835-D865-9D139E44A9CA}"/>
              </a:ext>
            </a:extLst>
          </p:cNvPr>
          <p:cNvSpPr>
            <a:spLocks noGrp="1"/>
          </p:cNvSpPr>
          <p:nvPr>
            <p:ph type="body" sz="quarter" idx="13" hasCustomPrompt="1"/>
          </p:nvPr>
        </p:nvSpPr>
        <p:spPr>
          <a:xfrm>
            <a:off x="940627" y="8384927"/>
            <a:ext cx="992844" cy="330668"/>
          </a:xfrm>
          <a:prstGeom prst="rect">
            <a:avLst/>
          </a:prstGeom>
        </p:spPr>
        <p:txBody>
          <a:bodyPr lIns="0" tIns="0" rIns="0" bIns="0"/>
          <a:lstStyle>
            <a:lvl1pPr marL="0" indent="0" algn="ctr">
              <a:buNone/>
              <a:defRPr sz="1000" b="0">
                <a:solidFill>
                  <a:schemeClr val="tx1"/>
                </a:solidFill>
                <a:latin typeface="Uni Sans Bold" panose="00000500000000000000" pitchFamily="50" charset="0"/>
              </a:defRPr>
            </a:lvl1pPr>
          </a:lstStyle>
          <a:p>
            <a:pPr lvl="0"/>
            <a:r>
              <a:rPr lang="en-US" dirty="0"/>
              <a:t>Stat 1</a:t>
            </a:r>
          </a:p>
        </p:txBody>
      </p:sp>
      <p:sp>
        <p:nvSpPr>
          <p:cNvPr id="28" name="Text Placeholder 17">
            <a:extLst>
              <a:ext uri="{FF2B5EF4-FFF2-40B4-BE49-F238E27FC236}">
                <a16:creationId xmlns:a16="http://schemas.microsoft.com/office/drawing/2014/main" id="{C4F36FEC-08E9-5671-B5DF-58AE3D2F2B3F}"/>
              </a:ext>
            </a:extLst>
          </p:cNvPr>
          <p:cNvSpPr>
            <a:spLocks noGrp="1"/>
          </p:cNvSpPr>
          <p:nvPr>
            <p:ph type="body" sz="quarter" idx="25" hasCustomPrompt="1"/>
          </p:nvPr>
        </p:nvSpPr>
        <p:spPr>
          <a:xfrm>
            <a:off x="2383487" y="7982419"/>
            <a:ext cx="992844" cy="330668"/>
          </a:xfrm>
          <a:prstGeom prst="rect">
            <a:avLst/>
          </a:prstGeom>
          <a:ln>
            <a:noFill/>
          </a:ln>
          <a:effectLst>
            <a:outerShdw dist="25400" dir="5400000" algn="tl" rotWithShape="0">
              <a:schemeClr val="accent5"/>
            </a:outerShdw>
          </a:effectLst>
        </p:spPr>
        <p:txBody>
          <a:bodyPr lIns="0" tIns="0" rIns="0" bIns="0"/>
          <a:lstStyle>
            <a:lvl1pPr marL="0" indent="0" algn="ctr">
              <a:buNone/>
              <a:defRPr sz="2000" b="1">
                <a:solidFill>
                  <a:schemeClr val="tx2"/>
                </a:solidFill>
                <a:latin typeface="+mj-lt"/>
              </a:defRPr>
            </a:lvl1pPr>
          </a:lstStyle>
          <a:p>
            <a:pPr lvl="0"/>
            <a:r>
              <a:rPr lang="en-US" dirty="0"/>
              <a:t>100%</a:t>
            </a:r>
          </a:p>
        </p:txBody>
      </p:sp>
      <p:sp>
        <p:nvSpPr>
          <p:cNvPr id="27" name="Text Placeholder 17">
            <a:extLst>
              <a:ext uri="{FF2B5EF4-FFF2-40B4-BE49-F238E27FC236}">
                <a16:creationId xmlns:a16="http://schemas.microsoft.com/office/drawing/2014/main" id="{25DA3D87-3DAD-3EAF-F5BB-C25ABDB05E4B}"/>
              </a:ext>
            </a:extLst>
          </p:cNvPr>
          <p:cNvSpPr>
            <a:spLocks noGrp="1"/>
          </p:cNvSpPr>
          <p:nvPr>
            <p:ph type="body" sz="quarter" idx="24" hasCustomPrompt="1"/>
          </p:nvPr>
        </p:nvSpPr>
        <p:spPr>
          <a:xfrm>
            <a:off x="2383487" y="8384927"/>
            <a:ext cx="992844" cy="330668"/>
          </a:xfrm>
          <a:prstGeom prst="rect">
            <a:avLst/>
          </a:prstGeom>
        </p:spPr>
        <p:txBody>
          <a:bodyPr lIns="0" tIns="0" rIns="0" bIns="0"/>
          <a:lstStyle>
            <a:lvl1pPr marL="0" indent="0" algn="ctr">
              <a:buNone/>
              <a:defRPr sz="1000" b="0">
                <a:solidFill>
                  <a:schemeClr val="tx1"/>
                </a:solidFill>
                <a:latin typeface="Uni Sans Bold" panose="00000500000000000000" pitchFamily="50" charset="0"/>
              </a:defRPr>
            </a:lvl1pPr>
          </a:lstStyle>
          <a:p>
            <a:pPr lvl="0"/>
            <a:r>
              <a:rPr lang="en-US" dirty="0"/>
              <a:t>Stat 2</a:t>
            </a:r>
          </a:p>
        </p:txBody>
      </p:sp>
      <p:sp>
        <p:nvSpPr>
          <p:cNvPr id="9" name="Text Placeholder 17">
            <a:extLst>
              <a:ext uri="{FF2B5EF4-FFF2-40B4-BE49-F238E27FC236}">
                <a16:creationId xmlns:a16="http://schemas.microsoft.com/office/drawing/2014/main" id="{9A10B3C0-1938-CE9C-FE9A-73522F2114C5}"/>
              </a:ext>
            </a:extLst>
          </p:cNvPr>
          <p:cNvSpPr>
            <a:spLocks noGrp="1"/>
          </p:cNvSpPr>
          <p:nvPr>
            <p:ph type="body" sz="quarter" idx="17" hasCustomPrompt="1"/>
          </p:nvPr>
        </p:nvSpPr>
        <p:spPr>
          <a:xfrm>
            <a:off x="4125740" y="3378646"/>
            <a:ext cx="3020356" cy="592297"/>
          </a:xfrm>
          <a:prstGeom prst="rect">
            <a:avLst/>
          </a:prstGeom>
          <a:solidFill>
            <a:schemeClr val="bg1"/>
          </a:solidFill>
        </p:spPr>
        <p:txBody>
          <a:bodyPr lIns="274320" tIns="0" rIns="274320" bIns="0" anchor="ctr" anchorCtr="0"/>
          <a:lstStyle>
            <a:lvl1pPr marL="0" indent="0" algn="l">
              <a:buNone/>
              <a:defRPr sz="1200">
                <a:solidFill>
                  <a:schemeClr val="tx2"/>
                </a:solidFill>
                <a:latin typeface="+mj-lt"/>
              </a:defRPr>
            </a:lvl1pPr>
          </a:lstStyle>
          <a:p>
            <a:pPr lvl="0"/>
            <a:r>
              <a:rPr lang="en-US" dirty="0"/>
              <a:t>TITLE FOR THIS BOX</a:t>
            </a:r>
          </a:p>
        </p:txBody>
      </p:sp>
      <p:sp>
        <p:nvSpPr>
          <p:cNvPr id="11" name="Text Placeholder 17">
            <a:extLst>
              <a:ext uri="{FF2B5EF4-FFF2-40B4-BE49-F238E27FC236}">
                <a16:creationId xmlns:a16="http://schemas.microsoft.com/office/drawing/2014/main" id="{68DBC04E-B6C6-A8D1-57BE-1D35A2716B77}"/>
              </a:ext>
            </a:extLst>
          </p:cNvPr>
          <p:cNvSpPr>
            <a:spLocks noGrp="1"/>
          </p:cNvSpPr>
          <p:nvPr>
            <p:ph type="body" sz="quarter" idx="35" hasCustomPrompt="1"/>
          </p:nvPr>
        </p:nvSpPr>
        <p:spPr>
          <a:xfrm>
            <a:off x="4125740" y="3959331"/>
            <a:ext cx="3020356" cy="1646000"/>
          </a:xfrm>
          <a:prstGeom prst="rect">
            <a:avLst/>
          </a:prstGeom>
          <a:solidFill>
            <a:schemeClr val="bg1"/>
          </a:solidFill>
        </p:spPr>
        <p:txBody>
          <a:bodyPr lIns="274320" tIns="91440" rIns="274320" bIns="91440"/>
          <a:lstStyle>
            <a:lvl1pPr marL="171450" indent="-171450" algn="l">
              <a:spcAft>
                <a:spcPts val="1200"/>
              </a:spcAft>
              <a:buFont typeface="Arial" panose="020B0604020202020204" pitchFamily="34" charset="0"/>
              <a:buChar char="•"/>
              <a:defRPr sz="1000" b="0">
                <a:solidFill>
                  <a:schemeClr val="tx1"/>
                </a:solidFill>
                <a:latin typeface="+mn-lt"/>
              </a:defRPr>
            </a:lvl1pPr>
          </a:lstStyle>
          <a:p>
            <a:pPr lvl="0"/>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a:t>
            </a:r>
            <a:r>
              <a:rPr lang="en-US" dirty="0" err="1"/>
              <a:t>in.sollicitudin</a:t>
            </a:r>
            <a:r>
              <a:rPr lang="en-US" dirty="0"/>
              <a:t> </a:t>
            </a:r>
            <a:r>
              <a:rPr lang="en-US" dirty="0" err="1"/>
              <a:t>tempor</a:t>
            </a:r>
            <a:r>
              <a:rPr lang="en-US" dirty="0"/>
              <a:t>. Tempus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a:t>
            </a:r>
          </a:p>
        </p:txBody>
      </p:sp>
      <p:sp>
        <p:nvSpPr>
          <p:cNvPr id="17" name="Text Placeholder 17">
            <a:extLst>
              <a:ext uri="{FF2B5EF4-FFF2-40B4-BE49-F238E27FC236}">
                <a16:creationId xmlns:a16="http://schemas.microsoft.com/office/drawing/2014/main" id="{754A087F-4396-F96E-9E88-7898A8F4A3C3}"/>
              </a:ext>
            </a:extLst>
          </p:cNvPr>
          <p:cNvSpPr>
            <a:spLocks noGrp="1"/>
          </p:cNvSpPr>
          <p:nvPr>
            <p:ph type="body" sz="quarter" idx="31" hasCustomPrompt="1"/>
          </p:nvPr>
        </p:nvSpPr>
        <p:spPr>
          <a:xfrm>
            <a:off x="4121065" y="5908273"/>
            <a:ext cx="3025040" cy="285541"/>
          </a:xfrm>
          <a:prstGeom prst="rect">
            <a:avLst/>
          </a:prstGeom>
        </p:spPr>
        <p:txBody>
          <a:bodyPr lIns="0" tIns="0" rIns="0" bIns="0"/>
          <a:lstStyle>
            <a:lvl1pPr marL="0" indent="0" algn="l">
              <a:buNone/>
              <a:defRPr sz="1600">
                <a:solidFill>
                  <a:schemeClr val="tx2"/>
                </a:solidFill>
                <a:latin typeface="+mj-lt"/>
              </a:defRPr>
            </a:lvl1pPr>
          </a:lstStyle>
          <a:p>
            <a:pPr lvl="0"/>
            <a:r>
              <a:rPr lang="en-US" dirty="0"/>
              <a:t>HEADER</a:t>
            </a:r>
          </a:p>
        </p:txBody>
      </p:sp>
      <p:sp>
        <p:nvSpPr>
          <p:cNvPr id="16" name="Picture Placeholder 14">
            <a:extLst>
              <a:ext uri="{FF2B5EF4-FFF2-40B4-BE49-F238E27FC236}">
                <a16:creationId xmlns:a16="http://schemas.microsoft.com/office/drawing/2014/main" id="{3665B8B1-C0F9-782C-6913-D2D114BEB932}"/>
              </a:ext>
            </a:extLst>
          </p:cNvPr>
          <p:cNvSpPr>
            <a:spLocks noGrp="1"/>
          </p:cNvSpPr>
          <p:nvPr>
            <p:ph type="pic" sz="quarter" idx="30" hasCustomPrompt="1"/>
          </p:nvPr>
        </p:nvSpPr>
        <p:spPr>
          <a:xfrm>
            <a:off x="4121069" y="6278798"/>
            <a:ext cx="3025036" cy="1216585"/>
          </a:xfrm>
          <a:prstGeom prst="rect">
            <a:avLst/>
          </a:prstGeom>
          <a:solidFill>
            <a:schemeClr val="accent4">
              <a:lumMod val="20000"/>
              <a:lumOff val="80000"/>
            </a:schemeClr>
          </a:solidFill>
        </p:spPr>
        <p:txBody>
          <a:bodyPr/>
          <a:lstStyle>
            <a:lvl1pPr>
              <a:defRPr sz="1200"/>
            </a:lvl1pPr>
          </a:lstStyle>
          <a:p>
            <a:r>
              <a:rPr lang="en-US" dirty="0"/>
              <a:t>Place image here and add alt text under Review &gt; Check Accessibility &gt; Alt Text</a:t>
            </a:r>
          </a:p>
        </p:txBody>
      </p:sp>
      <p:sp>
        <p:nvSpPr>
          <p:cNvPr id="33" name="Text Placeholder 17">
            <a:extLst>
              <a:ext uri="{FF2B5EF4-FFF2-40B4-BE49-F238E27FC236}">
                <a16:creationId xmlns:a16="http://schemas.microsoft.com/office/drawing/2014/main" id="{2832DD0F-3CEC-5F41-B4F7-09074FDD0F14}"/>
              </a:ext>
            </a:extLst>
          </p:cNvPr>
          <p:cNvSpPr>
            <a:spLocks noGrp="1"/>
          </p:cNvSpPr>
          <p:nvPr>
            <p:ph type="body" sz="quarter" idx="28" hasCustomPrompt="1"/>
          </p:nvPr>
        </p:nvSpPr>
        <p:spPr>
          <a:xfrm>
            <a:off x="4121063" y="7621622"/>
            <a:ext cx="3025036" cy="1334205"/>
          </a:xfrm>
          <a:prstGeom prst="rect">
            <a:avLst/>
          </a:prstGeom>
        </p:spPr>
        <p:txBody>
          <a:bodyPr lIns="0" tIns="0" rIns="0" bIns="0"/>
          <a:lstStyle>
            <a:lvl1pPr marL="0" indent="0" algn="l">
              <a:spcAft>
                <a:spcPts val="1200"/>
              </a:spcAft>
              <a:buNone/>
              <a:defRPr sz="1000">
                <a:solidFill>
                  <a:schemeClr val="tx1"/>
                </a:solidFill>
                <a:latin typeface="+mn-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Nulla</a:t>
            </a:r>
            <a:r>
              <a:rPr lang="en-US" dirty="0"/>
              <a:t> </a:t>
            </a:r>
            <a:r>
              <a:rPr lang="en-US" dirty="0" err="1"/>
              <a:t>facilisi</a:t>
            </a:r>
            <a:r>
              <a:rPr lang="en-US" dirty="0"/>
              <a:t> </a:t>
            </a:r>
            <a:r>
              <a:rPr lang="en-US" dirty="0" err="1"/>
              <a:t>nullam</a:t>
            </a:r>
            <a:r>
              <a:rPr lang="en-US" dirty="0"/>
              <a:t> </a:t>
            </a:r>
            <a:r>
              <a:rPr lang="en-US" dirty="0" err="1"/>
              <a:t>vehicula</a:t>
            </a:r>
            <a:r>
              <a:rPr lang="en-US" dirty="0"/>
              <a:t> ipsum a </a:t>
            </a:r>
            <a:r>
              <a:rPr lang="en-US" dirty="0" err="1"/>
              <a:t>arcu</a:t>
            </a:r>
            <a:r>
              <a:rPr lang="en-US" dirty="0"/>
              <a:t> cursus. Ut </a:t>
            </a:r>
            <a:r>
              <a:rPr lang="en-US" dirty="0" err="1"/>
              <a:t>porttitor</a:t>
            </a:r>
            <a:r>
              <a:rPr lang="en-US" dirty="0"/>
              <a:t> </a:t>
            </a:r>
            <a:r>
              <a:rPr lang="en-US" dirty="0" err="1"/>
              <a:t>leo</a:t>
            </a:r>
            <a:r>
              <a:rPr lang="en-US" dirty="0"/>
              <a:t> a diam </a:t>
            </a:r>
            <a:r>
              <a:rPr lang="en-US" dirty="0" err="1"/>
              <a:t>sollicitudin</a:t>
            </a:r>
            <a:r>
              <a:rPr lang="en-US" dirty="0"/>
              <a:t> </a:t>
            </a:r>
            <a:r>
              <a:rPr lang="en-US" dirty="0" err="1"/>
              <a:t>tempor</a:t>
            </a:r>
            <a:r>
              <a:rPr lang="en-US" dirty="0"/>
              <a:t>. Tempus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Cursus </a:t>
            </a:r>
            <a:r>
              <a:rPr lang="en-US" dirty="0" err="1"/>
              <a:t>turpis</a:t>
            </a:r>
            <a:r>
              <a:rPr lang="en-US" dirty="0"/>
              <a:t> </a:t>
            </a:r>
            <a:r>
              <a:rPr lang="en-US" dirty="0" err="1"/>
              <a:t>massa</a:t>
            </a:r>
            <a:r>
              <a:rPr lang="en-US" dirty="0"/>
              <a:t> </a:t>
            </a:r>
            <a:r>
              <a:rPr lang="en-US" dirty="0" err="1"/>
              <a:t>tincidunt</a:t>
            </a:r>
            <a:r>
              <a:rPr lang="en-US" dirty="0"/>
              <a:t> dui </a:t>
            </a:r>
            <a:r>
              <a:rPr lang="en-US" dirty="0" err="1"/>
              <a:t>ut</a:t>
            </a:r>
            <a:r>
              <a:rPr lang="en-US" dirty="0"/>
              <a:t> </a:t>
            </a:r>
            <a:r>
              <a:rPr lang="en-US" dirty="0" err="1"/>
              <a:t>ornare</a:t>
            </a:r>
            <a:r>
              <a:rPr lang="en-US" dirty="0"/>
              <a:t> </a:t>
            </a:r>
            <a:r>
              <a:rPr lang="en-US" dirty="0" err="1"/>
              <a:t>lectus</a:t>
            </a:r>
            <a:r>
              <a:rPr lang="en-US" dirty="0"/>
              <a:t> sit </a:t>
            </a:r>
            <a:r>
              <a:rPr lang="en-US" dirty="0" err="1"/>
              <a:t>amet</a:t>
            </a:r>
            <a:r>
              <a:rPr lang="en-US" dirty="0"/>
              <a:t>. Tempus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Cursus </a:t>
            </a:r>
            <a:r>
              <a:rPr lang="en-US" dirty="0" err="1"/>
              <a:t>turpis</a:t>
            </a:r>
            <a:r>
              <a:rPr lang="en-US" dirty="0"/>
              <a:t> </a:t>
            </a:r>
            <a:r>
              <a:rPr lang="en-US" dirty="0" err="1"/>
              <a:t>massa</a:t>
            </a:r>
            <a:r>
              <a:rPr lang="en-US" dirty="0"/>
              <a:t> </a:t>
            </a:r>
            <a:r>
              <a:rPr lang="en-US" dirty="0" err="1"/>
              <a:t>tincidunt</a:t>
            </a:r>
            <a:r>
              <a:rPr lang="en-US" dirty="0"/>
              <a:t> dui </a:t>
            </a:r>
            <a:r>
              <a:rPr lang="en-US" dirty="0" err="1"/>
              <a:t>ut</a:t>
            </a:r>
            <a:r>
              <a:rPr lang="en-US" dirty="0"/>
              <a:t> </a:t>
            </a:r>
            <a:r>
              <a:rPr lang="en-US" dirty="0" err="1"/>
              <a:t>ornare</a:t>
            </a:r>
            <a:r>
              <a:rPr lang="en-US" dirty="0"/>
              <a:t> </a:t>
            </a:r>
            <a:r>
              <a:rPr lang="en-US" dirty="0" err="1"/>
              <a:t>lectus</a:t>
            </a:r>
            <a:r>
              <a:rPr lang="en-US" dirty="0"/>
              <a:t> sit </a:t>
            </a:r>
            <a:r>
              <a:rPr lang="en-US" dirty="0" err="1"/>
              <a:t>amet</a:t>
            </a:r>
            <a:r>
              <a:rPr lang="en-US" dirty="0"/>
              <a:t>.</a:t>
            </a:r>
          </a:p>
        </p:txBody>
      </p:sp>
      <p:sp>
        <p:nvSpPr>
          <p:cNvPr id="6" name="Graphic 15">
            <a:extLst>
              <a:ext uri="{FF2B5EF4-FFF2-40B4-BE49-F238E27FC236}">
                <a16:creationId xmlns:a16="http://schemas.microsoft.com/office/drawing/2014/main" id="{E364A62A-4D60-50C9-C32D-05E165A007CF}"/>
              </a:ext>
              <a:ext uri="{C183D7F6-B498-43B3-948B-1728B52AA6E4}">
                <adec:decorative xmlns:adec="http://schemas.microsoft.com/office/drawing/2017/decorative" val="1"/>
              </a:ext>
            </a:extLst>
          </p:cNvPr>
          <p:cNvSpPr/>
          <p:nvPr userDrawn="1"/>
        </p:nvSpPr>
        <p:spPr>
          <a:xfrm>
            <a:off x="365760" y="9252787"/>
            <a:ext cx="7040879" cy="460264"/>
          </a:xfrm>
          <a:custGeom>
            <a:avLst/>
            <a:gdLst>
              <a:gd name="connsiteX0" fmla="*/ 0 w 5280469"/>
              <a:gd name="connsiteY0" fmla="*/ 0 h 345186"/>
              <a:gd name="connsiteX1" fmla="*/ 5280470 w 5280469"/>
              <a:gd name="connsiteY1" fmla="*/ 0 h 345186"/>
              <a:gd name="connsiteX2" fmla="*/ 5187982 w 5280469"/>
              <a:gd name="connsiteY2" fmla="*/ 345186 h 345186"/>
              <a:gd name="connsiteX3" fmla="*/ 0 w 5280469"/>
              <a:gd name="connsiteY3" fmla="*/ 345186 h 345186"/>
              <a:gd name="connsiteX4" fmla="*/ 0 w 5280469"/>
              <a:gd name="connsiteY4" fmla="*/ 0 h 345186"/>
              <a:gd name="connsiteX5" fmla="*/ 0 w 5280469"/>
              <a:gd name="connsiteY5" fmla="*/ 0 h 345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80469" h="345186">
                <a:moveTo>
                  <a:pt x="0" y="0"/>
                </a:moveTo>
                <a:lnTo>
                  <a:pt x="5280470" y="0"/>
                </a:lnTo>
                <a:lnTo>
                  <a:pt x="5187982" y="345186"/>
                </a:lnTo>
                <a:lnTo>
                  <a:pt x="0" y="345186"/>
                </a:lnTo>
                <a:lnTo>
                  <a:pt x="0" y="0"/>
                </a:lnTo>
                <a:lnTo>
                  <a:pt x="0" y="0"/>
                </a:lnTo>
                <a:close/>
              </a:path>
            </a:pathLst>
          </a:custGeom>
          <a:solidFill>
            <a:schemeClr val="tx2"/>
          </a:solidFill>
          <a:ln w="9525" cap="flat">
            <a:noFill/>
            <a:prstDash val="solid"/>
            <a:miter/>
          </a:ln>
        </p:spPr>
        <p:txBody>
          <a:bodyPr rtlCol="0" anchor="ctr"/>
          <a:lstStyle/>
          <a:p>
            <a:endParaRPr lang="en-US"/>
          </a:p>
        </p:txBody>
      </p:sp>
      <p:pic>
        <p:nvPicPr>
          <p:cNvPr id="7" name="Graphic 6">
            <a:extLst>
              <a:ext uri="{FF2B5EF4-FFF2-40B4-BE49-F238E27FC236}">
                <a16:creationId xmlns:a16="http://schemas.microsoft.com/office/drawing/2014/main" id="{6EB63DD8-E4F2-8B93-15B7-9860FEB8390A}"/>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626301" y="9442674"/>
            <a:ext cx="2409825" cy="161925"/>
          </a:xfrm>
          <a:prstGeom prst="rect">
            <a:avLst/>
          </a:prstGeom>
        </p:spPr>
      </p:pic>
      <p:sp>
        <p:nvSpPr>
          <p:cNvPr id="18" name="Text Placeholder 17">
            <a:extLst>
              <a:ext uri="{FF2B5EF4-FFF2-40B4-BE49-F238E27FC236}">
                <a16:creationId xmlns:a16="http://schemas.microsoft.com/office/drawing/2014/main" id="{2A7DB055-61A0-9834-25DC-676701C4357B}"/>
              </a:ext>
            </a:extLst>
          </p:cNvPr>
          <p:cNvSpPr>
            <a:spLocks noGrp="1"/>
          </p:cNvSpPr>
          <p:nvPr>
            <p:ph type="body" sz="quarter" idx="12" hasCustomPrompt="1"/>
          </p:nvPr>
        </p:nvSpPr>
        <p:spPr>
          <a:xfrm>
            <a:off x="3376331" y="9380923"/>
            <a:ext cx="3769769" cy="206108"/>
          </a:xfrm>
          <a:prstGeom prst="rect">
            <a:avLst/>
          </a:prstGeom>
        </p:spPr>
        <p:txBody>
          <a:bodyPr lIns="0" tIns="0" rIns="0" bIns="0" anchor="ctr"/>
          <a:lstStyle>
            <a:lvl1pPr marL="0" indent="0" algn="r">
              <a:buNone/>
              <a:defRPr sz="1200">
                <a:solidFill>
                  <a:schemeClr val="bg2"/>
                </a:solidFill>
                <a:latin typeface="Uni Sans Regular" panose="00000500000000000000" pitchFamily="50" charset="0"/>
              </a:defRPr>
            </a:lvl1pPr>
          </a:lstStyle>
          <a:p>
            <a:pPr lvl="0"/>
            <a:r>
              <a:rPr lang="en-US" dirty="0"/>
              <a:t>DEPARTMENT NAME HERE</a:t>
            </a:r>
          </a:p>
        </p:txBody>
      </p:sp>
    </p:spTree>
    <p:extLst>
      <p:ext uri="{BB962C8B-B14F-4D97-AF65-F5344CB8AC3E}">
        <p14:creationId xmlns:p14="http://schemas.microsoft.com/office/powerpoint/2010/main" val="3397191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ond Pag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85A03C0-B6BF-3FCA-D7FA-EF501DE870F1}"/>
              </a:ext>
              <a:ext uri="{C183D7F6-B498-43B3-948B-1728B52AA6E4}">
                <adec:decorative xmlns:adec="http://schemas.microsoft.com/office/drawing/2017/decorative" val="1"/>
              </a:ext>
            </a:extLst>
          </p:cNvPr>
          <p:cNvSpPr/>
          <p:nvPr userDrawn="1"/>
        </p:nvSpPr>
        <p:spPr>
          <a:xfrm>
            <a:off x="365761" y="323951"/>
            <a:ext cx="7040879" cy="151366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itle 2">
            <a:extLst>
              <a:ext uri="{FF2B5EF4-FFF2-40B4-BE49-F238E27FC236}">
                <a16:creationId xmlns:a16="http://schemas.microsoft.com/office/drawing/2014/main" id="{D01A5B58-2F1E-E713-33C6-E12D1AA420DF}"/>
              </a:ext>
            </a:extLst>
          </p:cNvPr>
          <p:cNvSpPr>
            <a:spLocks noGrp="1"/>
          </p:cNvSpPr>
          <p:nvPr>
            <p:ph type="title" hasCustomPrompt="1"/>
          </p:nvPr>
        </p:nvSpPr>
        <p:spPr>
          <a:xfrm>
            <a:off x="626300" y="534433"/>
            <a:ext cx="6519796" cy="276597"/>
          </a:xfrm>
          <a:prstGeom prst="rect">
            <a:avLst/>
          </a:prstGeom>
        </p:spPr>
        <p:txBody>
          <a:bodyPr lIns="0" tIns="0" rIns="0" bIns="0" anchor="t"/>
          <a:lstStyle>
            <a:lvl1pPr algn="l">
              <a:defRPr sz="2000" b="1" i="0">
                <a:solidFill>
                  <a:schemeClr val="bg2"/>
                </a:solidFill>
                <a:latin typeface="Encode Sans Normal Black" charset="0"/>
                <a:ea typeface="Encode Sans Normal Black" charset="0"/>
                <a:cs typeface="Encode Sans Normal Black" charset="0"/>
              </a:defRPr>
            </a:lvl1pPr>
          </a:lstStyle>
          <a:p>
            <a:pPr lvl="0"/>
            <a:r>
              <a:rPr lang="en-US" dirty="0"/>
              <a:t>PAGE TITLE  GOES HERE </a:t>
            </a:r>
          </a:p>
        </p:txBody>
      </p:sp>
      <p:pic>
        <p:nvPicPr>
          <p:cNvPr id="9" name="Picture 8">
            <a:extLst>
              <a:ext uri="{FF2B5EF4-FFF2-40B4-BE49-F238E27FC236}">
                <a16:creationId xmlns:a16="http://schemas.microsoft.com/office/drawing/2014/main" id="{E6C9219D-1240-1834-B978-E1DEFB9710C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6301" y="897387"/>
            <a:ext cx="536715" cy="45719"/>
          </a:xfrm>
          <a:prstGeom prst="rect">
            <a:avLst/>
          </a:prstGeom>
        </p:spPr>
      </p:pic>
      <p:sp>
        <p:nvSpPr>
          <p:cNvPr id="4" name="Text Placeholder 17">
            <a:extLst>
              <a:ext uri="{FF2B5EF4-FFF2-40B4-BE49-F238E27FC236}">
                <a16:creationId xmlns:a16="http://schemas.microsoft.com/office/drawing/2014/main" id="{766760F1-0ABB-8A76-5952-C6338F11DADA}"/>
              </a:ext>
            </a:extLst>
          </p:cNvPr>
          <p:cNvSpPr>
            <a:spLocks noGrp="1"/>
          </p:cNvSpPr>
          <p:nvPr>
            <p:ph type="body" sz="quarter" idx="21" hasCustomPrompt="1"/>
          </p:nvPr>
        </p:nvSpPr>
        <p:spPr>
          <a:xfrm>
            <a:off x="626297" y="1049384"/>
            <a:ext cx="3025042" cy="571277"/>
          </a:xfrm>
          <a:prstGeom prst="rect">
            <a:avLst/>
          </a:prstGeom>
        </p:spPr>
        <p:txBody>
          <a:bodyPr lIns="0" tIns="0" rIns="0" bIns="0"/>
          <a:lstStyle>
            <a:lvl1pPr marL="0" indent="0" algn="l">
              <a:buNone/>
              <a:defRPr sz="1200">
                <a:solidFill>
                  <a:schemeClr val="bg1"/>
                </a:solidFill>
                <a:latin typeface="Uni Sans Book" panose="00000500000000000000" pitchFamily="50" charset="0"/>
              </a:defRPr>
            </a:lvl1pPr>
          </a:lstStyle>
          <a:p>
            <a:pPr lvl="0"/>
            <a:r>
              <a:rPr lang="en-US" dirty="0"/>
              <a:t>SUBHEAD INTRO SIT AMET, CONSECTETUR ADIPISCING. DUIS VEL MASSA EU IPSUM TINCIDUNT CONGUE SIT AMET AC ORCI.</a:t>
            </a:r>
          </a:p>
        </p:txBody>
      </p:sp>
      <p:sp>
        <p:nvSpPr>
          <p:cNvPr id="7" name="Text Placeholder 17">
            <a:extLst>
              <a:ext uri="{FF2B5EF4-FFF2-40B4-BE49-F238E27FC236}">
                <a16:creationId xmlns:a16="http://schemas.microsoft.com/office/drawing/2014/main" id="{2F866143-68F7-B484-75E8-A48BDBF7118B}"/>
              </a:ext>
            </a:extLst>
          </p:cNvPr>
          <p:cNvSpPr>
            <a:spLocks noGrp="1"/>
          </p:cNvSpPr>
          <p:nvPr>
            <p:ph type="body" sz="quarter" idx="29" hasCustomPrompt="1"/>
          </p:nvPr>
        </p:nvSpPr>
        <p:spPr>
          <a:xfrm>
            <a:off x="4121062" y="1039860"/>
            <a:ext cx="3025043" cy="571276"/>
          </a:xfrm>
          <a:prstGeom prst="rect">
            <a:avLst/>
          </a:prstGeom>
        </p:spPr>
        <p:txBody>
          <a:bodyPr lIns="0" tIns="0" rIns="0" bIns="0"/>
          <a:lstStyle>
            <a:lvl1pPr marL="0" indent="0" algn="l">
              <a:spcAft>
                <a:spcPts val="1200"/>
              </a:spcAft>
              <a:buNone/>
              <a:defRPr sz="1000">
                <a:solidFill>
                  <a:schemeClr val="bg2"/>
                </a:solidFill>
                <a:latin typeface="+mn-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a:t>
            </a:r>
            <a:r>
              <a:rPr lang="en-US" dirty="0" err="1"/>
              <a:t>Arcu</a:t>
            </a:r>
            <a:r>
              <a:rPr lang="en-US" dirty="0"/>
              <a:t> non </a:t>
            </a:r>
            <a:r>
              <a:rPr lang="en-US" dirty="0" err="1"/>
              <a:t>sodales</a:t>
            </a:r>
            <a:r>
              <a:rPr lang="en-US" dirty="0"/>
              <a:t> </a:t>
            </a:r>
            <a:r>
              <a:rPr lang="en-US" dirty="0" err="1"/>
              <a:t>neque</a:t>
            </a:r>
            <a:r>
              <a:rPr lang="en-US" dirty="0"/>
              <a:t> </a:t>
            </a:r>
            <a:r>
              <a:rPr lang="en-US" dirty="0" err="1"/>
              <a:t>sodales</a:t>
            </a:r>
            <a:r>
              <a:rPr lang="en-US" dirty="0"/>
              <a:t>. </a:t>
            </a:r>
            <a:r>
              <a:rPr lang="en-US" dirty="0" err="1"/>
              <a:t>Amet</a:t>
            </a:r>
            <a:r>
              <a:rPr lang="en-US" dirty="0"/>
              <a:t> </a:t>
            </a:r>
            <a:r>
              <a:rPr lang="en-US" dirty="0" err="1"/>
              <a:t>porttitor</a:t>
            </a:r>
            <a:r>
              <a:rPr lang="en-US" dirty="0"/>
              <a:t> </a:t>
            </a:r>
            <a:r>
              <a:rPr lang="en-US" dirty="0" err="1"/>
              <a:t>eget</a:t>
            </a:r>
            <a:r>
              <a:rPr lang="en-US" dirty="0"/>
              <a:t> dolor </a:t>
            </a:r>
            <a:r>
              <a:rPr lang="en-US" dirty="0" err="1"/>
              <a:t>morbi</a:t>
            </a:r>
            <a:r>
              <a:rPr lang="en-US" dirty="0"/>
              <a:t> non </a:t>
            </a:r>
            <a:r>
              <a:rPr lang="en-US" dirty="0" err="1"/>
              <a:t>arcu</a:t>
            </a:r>
            <a:r>
              <a:rPr lang="en-US" dirty="0"/>
              <a:t>.</a:t>
            </a:r>
          </a:p>
        </p:txBody>
      </p:sp>
      <p:sp>
        <p:nvSpPr>
          <p:cNvPr id="15" name="Text Placeholder 17">
            <a:extLst>
              <a:ext uri="{FF2B5EF4-FFF2-40B4-BE49-F238E27FC236}">
                <a16:creationId xmlns:a16="http://schemas.microsoft.com/office/drawing/2014/main" id="{78D8A9A2-B3B5-02E0-1C51-ECF8C8FD6768}"/>
              </a:ext>
            </a:extLst>
          </p:cNvPr>
          <p:cNvSpPr>
            <a:spLocks noGrp="1"/>
          </p:cNvSpPr>
          <p:nvPr>
            <p:ph type="body" sz="quarter" idx="34" hasCustomPrompt="1"/>
          </p:nvPr>
        </p:nvSpPr>
        <p:spPr>
          <a:xfrm>
            <a:off x="626300" y="2200607"/>
            <a:ext cx="3025040" cy="285541"/>
          </a:xfrm>
          <a:prstGeom prst="rect">
            <a:avLst/>
          </a:prstGeom>
        </p:spPr>
        <p:txBody>
          <a:bodyPr lIns="0" tIns="0" rIns="0" bIns="0"/>
          <a:lstStyle>
            <a:lvl1pPr marL="0" indent="0" algn="l">
              <a:buNone/>
              <a:defRPr sz="1600">
                <a:solidFill>
                  <a:schemeClr val="tx2"/>
                </a:solidFill>
                <a:latin typeface="+mj-lt"/>
              </a:defRPr>
            </a:lvl1pPr>
          </a:lstStyle>
          <a:p>
            <a:pPr lvl="0"/>
            <a:r>
              <a:rPr lang="en-US" dirty="0"/>
              <a:t>HEADER</a:t>
            </a:r>
          </a:p>
        </p:txBody>
      </p:sp>
      <p:sp>
        <p:nvSpPr>
          <p:cNvPr id="10" name="Picture Placeholder 14">
            <a:extLst>
              <a:ext uri="{FF2B5EF4-FFF2-40B4-BE49-F238E27FC236}">
                <a16:creationId xmlns:a16="http://schemas.microsoft.com/office/drawing/2014/main" id="{6456510A-6C17-4FA7-C5E9-053040AC63E0}"/>
              </a:ext>
            </a:extLst>
          </p:cNvPr>
          <p:cNvSpPr>
            <a:spLocks noGrp="1"/>
          </p:cNvSpPr>
          <p:nvPr>
            <p:ph type="pic" sz="quarter" idx="11" hasCustomPrompt="1"/>
          </p:nvPr>
        </p:nvSpPr>
        <p:spPr>
          <a:xfrm>
            <a:off x="626304" y="2571132"/>
            <a:ext cx="3025036" cy="1216585"/>
          </a:xfrm>
          <a:prstGeom prst="rect">
            <a:avLst/>
          </a:prstGeom>
          <a:solidFill>
            <a:schemeClr val="accent4">
              <a:lumMod val="20000"/>
              <a:lumOff val="80000"/>
            </a:schemeClr>
          </a:solidFill>
        </p:spPr>
        <p:txBody>
          <a:bodyPr/>
          <a:lstStyle>
            <a:lvl1pPr>
              <a:defRPr sz="1200"/>
            </a:lvl1pPr>
          </a:lstStyle>
          <a:p>
            <a:r>
              <a:rPr lang="en-US" dirty="0"/>
              <a:t>Place image here and add alt text under Review &gt; Check Accessibility &gt; Alt Text</a:t>
            </a:r>
          </a:p>
        </p:txBody>
      </p:sp>
      <p:sp>
        <p:nvSpPr>
          <p:cNvPr id="11" name="Text Placeholder 17">
            <a:extLst>
              <a:ext uri="{FF2B5EF4-FFF2-40B4-BE49-F238E27FC236}">
                <a16:creationId xmlns:a16="http://schemas.microsoft.com/office/drawing/2014/main" id="{8B88599D-CFCA-283C-A7C8-484CEB67FBFA}"/>
              </a:ext>
            </a:extLst>
          </p:cNvPr>
          <p:cNvSpPr>
            <a:spLocks noGrp="1"/>
          </p:cNvSpPr>
          <p:nvPr>
            <p:ph type="body" sz="quarter" idx="15" hasCustomPrompt="1"/>
          </p:nvPr>
        </p:nvSpPr>
        <p:spPr>
          <a:xfrm>
            <a:off x="626302" y="3896168"/>
            <a:ext cx="3025038" cy="2939731"/>
          </a:xfrm>
          <a:prstGeom prst="rect">
            <a:avLst/>
          </a:prstGeom>
        </p:spPr>
        <p:txBody>
          <a:bodyPr lIns="0" tIns="0" rIns="0" bIns="0"/>
          <a:lstStyle>
            <a:lvl1pPr marL="0" indent="0" algn="l">
              <a:spcAft>
                <a:spcPts val="1200"/>
              </a:spcAft>
              <a:buNone/>
              <a:defRPr sz="1000">
                <a:solidFill>
                  <a:schemeClr val="tx1"/>
                </a:solidFill>
                <a:latin typeface="+mn-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a:t>
            </a:r>
            <a:r>
              <a:rPr lang="en-US" dirty="0" err="1"/>
              <a:t>Arcu</a:t>
            </a:r>
            <a:r>
              <a:rPr lang="en-US" dirty="0"/>
              <a:t> non </a:t>
            </a:r>
            <a:r>
              <a:rPr lang="en-US" dirty="0" err="1"/>
              <a:t>sodales</a:t>
            </a:r>
            <a:r>
              <a:rPr lang="en-US" dirty="0"/>
              <a:t> </a:t>
            </a:r>
            <a:r>
              <a:rPr lang="en-US" dirty="0" err="1"/>
              <a:t>neque</a:t>
            </a:r>
            <a:r>
              <a:rPr lang="en-US" dirty="0"/>
              <a:t> </a:t>
            </a:r>
            <a:r>
              <a:rPr lang="en-US" dirty="0" err="1"/>
              <a:t>sodales</a:t>
            </a:r>
            <a:r>
              <a:rPr lang="en-US" dirty="0"/>
              <a:t>. </a:t>
            </a:r>
            <a:r>
              <a:rPr lang="en-US" dirty="0" err="1"/>
              <a:t>Amet</a:t>
            </a:r>
            <a:r>
              <a:rPr lang="en-US" dirty="0"/>
              <a:t> </a:t>
            </a:r>
            <a:r>
              <a:rPr lang="en-US" dirty="0" err="1"/>
              <a:t>porttitor</a:t>
            </a:r>
            <a:r>
              <a:rPr lang="en-US" dirty="0"/>
              <a:t> </a:t>
            </a:r>
            <a:r>
              <a:rPr lang="en-US" dirty="0" err="1"/>
              <a:t>eget</a:t>
            </a:r>
            <a:r>
              <a:rPr lang="en-US" dirty="0"/>
              <a:t> dolor </a:t>
            </a:r>
            <a:r>
              <a:rPr lang="en-US" dirty="0" err="1"/>
              <a:t>morbi</a:t>
            </a:r>
            <a:r>
              <a:rPr lang="en-US" dirty="0"/>
              <a:t> non </a:t>
            </a:r>
            <a:r>
              <a:rPr lang="en-US" dirty="0" err="1"/>
              <a:t>arcu</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vitae </a:t>
            </a:r>
            <a:r>
              <a:rPr lang="en-US" dirty="0" err="1"/>
              <a:t>suscipit</a:t>
            </a:r>
            <a:r>
              <a:rPr lang="en-US" dirty="0"/>
              <a:t> </a:t>
            </a:r>
            <a:r>
              <a:rPr lang="en-US" dirty="0" err="1"/>
              <a:t>tellus</a:t>
            </a:r>
            <a:r>
              <a:rPr lang="en-US" dirty="0"/>
              <a:t>. </a:t>
            </a:r>
            <a:r>
              <a:rPr lang="en-US" dirty="0" err="1"/>
              <a:t>Tortor</a:t>
            </a:r>
            <a:r>
              <a:rPr lang="en-US" dirty="0"/>
              <a:t> at </a:t>
            </a:r>
            <a:r>
              <a:rPr lang="en-US" dirty="0" err="1"/>
              <a:t>risus</a:t>
            </a:r>
            <a:r>
              <a:rPr lang="en-US" dirty="0"/>
              <a:t> </a:t>
            </a:r>
            <a:r>
              <a:rPr lang="en-US" dirty="0" err="1"/>
              <a:t>viverra</a:t>
            </a:r>
            <a:r>
              <a:rPr lang="en-US" dirty="0"/>
              <a:t> </a:t>
            </a:r>
            <a:r>
              <a:rPr lang="en-US" dirty="0" err="1"/>
              <a:t>adipiscing</a:t>
            </a:r>
            <a:r>
              <a:rPr lang="en-US" dirty="0"/>
              <a:t> at in </a:t>
            </a:r>
            <a:r>
              <a:rPr lang="en-US" dirty="0" err="1"/>
              <a:t>tellus</a:t>
            </a:r>
            <a:r>
              <a:rPr lang="en-US" dirty="0"/>
              <a:t> integer. </a:t>
            </a:r>
            <a:r>
              <a:rPr lang="en-US" dirty="0" err="1"/>
              <a:t>Faucibus</a:t>
            </a:r>
            <a:r>
              <a:rPr lang="en-US" dirty="0"/>
              <a:t> </a:t>
            </a:r>
            <a:r>
              <a:rPr lang="en-US" dirty="0" err="1"/>
              <a:t>ornare</a:t>
            </a:r>
            <a:r>
              <a:rPr lang="en-US" dirty="0"/>
              <a:t> </a:t>
            </a:r>
            <a:r>
              <a:rPr lang="en-US" dirty="0" err="1"/>
              <a:t>suspendisse</a:t>
            </a:r>
            <a:r>
              <a:rPr lang="en-US" dirty="0"/>
              <a:t> sed nisi </a:t>
            </a:r>
            <a:r>
              <a:rPr lang="en-US" dirty="0" err="1"/>
              <a:t>lacus</a:t>
            </a:r>
            <a:r>
              <a:rPr lang="en-US" dirty="0"/>
              <a:t> sed </a:t>
            </a:r>
            <a:r>
              <a:rPr lang="en-US" dirty="0" err="1"/>
              <a:t>viverra</a:t>
            </a:r>
            <a:r>
              <a:rPr lang="en-US" dirty="0"/>
              <a:t> </a:t>
            </a:r>
            <a:r>
              <a:rPr lang="en-US" dirty="0" err="1"/>
              <a:t>tellus</a:t>
            </a:r>
            <a:r>
              <a:rPr lang="en-US" dirty="0"/>
              <a:t> in. </a:t>
            </a:r>
            <a:r>
              <a:rPr lang="en-US" dirty="0" err="1"/>
              <a:t>Lobortis</a:t>
            </a:r>
            <a:r>
              <a:rPr lang="en-US" dirty="0"/>
              <a:t> </a:t>
            </a:r>
            <a:r>
              <a:rPr lang="en-US" dirty="0" err="1"/>
              <a:t>mattis</a:t>
            </a:r>
            <a:r>
              <a:rPr lang="en-US" dirty="0"/>
              <a:t> </a:t>
            </a:r>
            <a:r>
              <a:rPr lang="en-US" dirty="0" err="1"/>
              <a:t>aliquam</a:t>
            </a:r>
            <a:r>
              <a:rPr lang="en-US" dirty="0"/>
              <a:t> </a:t>
            </a:r>
            <a:r>
              <a:rPr lang="en-US" dirty="0" err="1"/>
              <a:t>faucibus</a:t>
            </a:r>
            <a:r>
              <a:rPr lang="en-US" dirty="0"/>
              <a:t> </a:t>
            </a:r>
            <a:r>
              <a:rPr lang="en-US" dirty="0" err="1"/>
              <a:t>purus</a:t>
            </a:r>
            <a:r>
              <a:rPr lang="en-US" dirty="0"/>
              <a:t>. Fermentum et </a:t>
            </a:r>
            <a:r>
              <a:rPr lang="en-US" dirty="0" err="1"/>
              <a:t>sollicitudin</a:t>
            </a:r>
            <a:r>
              <a:rPr lang="en-US" dirty="0"/>
              <a:t> ac </a:t>
            </a:r>
            <a:r>
              <a:rPr lang="en-US" dirty="0" err="1"/>
              <a:t>orci</a:t>
            </a:r>
            <a:r>
              <a:rPr lang="en-US" dirty="0"/>
              <a:t>. </a:t>
            </a:r>
            <a:r>
              <a:rPr lang="en-US" dirty="0" err="1"/>
              <a:t>Nulla</a:t>
            </a:r>
            <a:r>
              <a:rPr lang="en-US" dirty="0"/>
              <a:t> </a:t>
            </a:r>
            <a:r>
              <a:rPr lang="en-US" dirty="0" err="1"/>
              <a:t>facilisi</a:t>
            </a:r>
            <a:r>
              <a:rPr lang="en-US" dirty="0"/>
              <a:t> </a:t>
            </a:r>
            <a:r>
              <a:rPr lang="en-US" dirty="0" err="1"/>
              <a:t>nullam</a:t>
            </a:r>
            <a:r>
              <a:rPr lang="en-US" dirty="0"/>
              <a:t> </a:t>
            </a:r>
            <a:r>
              <a:rPr lang="en-US" dirty="0" err="1"/>
              <a:t>vehicula</a:t>
            </a:r>
            <a:r>
              <a:rPr lang="en-US" dirty="0"/>
              <a:t> ipsum a </a:t>
            </a:r>
            <a:r>
              <a:rPr lang="en-US" dirty="0" err="1"/>
              <a:t>arcu</a:t>
            </a:r>
            <a:r>
              <a:rPr lang="en-US" dirty="0"/>
              <a:t> cursus. Ut </a:t>
            </a:r>
            <a:r>
              <a:rPr lang="en-US" dirty="0" err="1"/>
              <a:t>porttitor</a:t>
            </a:r>
            <a:r>
              <a:rPr lang="en-US" dirty="0"/>
              <a:t> </a:t>
            </a:r>
            <a:r>
              <a:rPr lang="en-US" dirty="0" err="1"/>
              <a:t>leo</a:t>
            </a:r>
            <a:r>
              <a:rPr lang="en-US" dirty="0"/>
              <a:t> a diam </a:t>
            </a:r>
            <a:r>
              <a:rPr lang="en-US" dirty="0" err="1"/>
              <a:t>sollicitudin</a:t>
            </a:r>
            <a:r>
              <a:rPr lang="en-US" dirty="0"/>
              <a:t> </a:t>
            </a:r>
            <a:r>
              <a:rPr lang="en-US" dirty="0" err="1"/>
              <a:t>tempor</a:t>
            </a:r>
            <a:r>
              <a:rPr lang="en-US" dirty="0"/>
              <a:t>. Tempus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Cursus </a:t>
            </a:r>
            <a:r>
              <a:rPr lang="en-US" dirty="0" err="1"/>
              <a:t>turpis</a:t>
            </a:r>
            <a:r>
              <a:rPr lang="en-US" dirty="0"/>
              <a:t> </a:t>
            </a:r>
            <a:r>
              <a:rPr lang="en-US" dirty="0" err="1"/>
              <a:t>massa</a:t>
            </a:r>
            <a:r>
              <a:rPr lang="en-US" dirty="0"/>
              <a:t> </a:t>
            </a:r>
            <a:r>
              <a:rPr lang="en-US" dirty="0" err="1"/>
              <a:t>tincidunt</a:t>
            </a:r>
            <a:r>
              <a:rPr lang="en-US" dirty="0"/>
              <a:t> dui </a:t>
            </a:r>
            <a:r>
              <a:rPr lang="en-US" dirty="0" err="1"/>
              <a:t>ut</a:t>
            </a:r>
            <a:r>
              <a:rPr lang="en-US" dirty="0"/>
              <a:t> </a:t>
            </a:r>
            <a:r>
              <a:rPr lang="en-US" dirty="0" err="1"/>
              <a:t>ornare</a:t>
            </a:r>
            <a:r>
              <a:rPr lang="en-US" dirty="0"/>
              <a:t> </a:t>
            </a:r>
            <a:r>
              <a:rPr lang="en-US" dirty="0" err="1"/>
              <a:t>lectus</a:t>
            </a:r>
            <a:r>
              <a:rPr lang="en-US" dirty="0"/>
              <a:t> sit </a:t>
            </a:r>
            <a:r>
              <a:rPr lang="en-US" dirty="0" err="1"/>
              <a:t>amet</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Cursus </a:t>
            </a:r>
            <a:r>
              <a:rPr lang="en-US" dirty="0" err="1"/>
              <a:t>turpis</a:t>
            </a:r>
            <a:r>
              <a:rPr lang="en-US" dirty="0"/>
              <a:t> </a:t>
            </a:r>
            <a:r>
              <a:rPr lang="en-US" dirty="0" err="1"/>
              <a:t>massa</a:t>
            </a:r>
            <a:r>
              <a:rPr lang="en-US" dirty="0"/>
              <a:t> </a:t>
            </a:r>
            <a:r>
              <a:rPr lang="en-US" dirty="0" err="1"/>
              <a:t>tincidunt</a:t>
            </a:r>
            <a:r>
              <a:rPr lang="en-US" dirty="0"/>
              <a:t> dui </a:t>
            </a:r>
            <a:r>
              <a:rPr lang="en-US" dirty="0" err="1"/>
              <a:t>ut</a:t>
            </a:r>
            <a:r>
              <a:rPr lang="en-US" dirty="0"/>
              <a:t> </a:t>
            </a:r>
            <a:r>
              <a:rPr lang="en-US" dirty="0" err="1"/>
              <a:t>ornare</a:t>
            </a:r>
            <a:r>
              <a:rPr lang="en-US" dirty="0"/>
              <a:t> </a:t>
            </a:r>
            <a:r>
              <a:rPr lang="en-US" dirty="0" err="1"/>
              <a:t>lectus</a:t>
            </a:r>
            <a:r>
              <a:rPr lang="en-US" dirty="0"/>
              <a:t> sit </a:t>
            </a:r>
            <a:r>
              <a:rPr lang="en-US" dirty="0" err="1"/>
              <a:t>amet</a:t>
            </a:r>
            <a:r>
              <a:rPr lang="en-US" dirty="0"/>
              <a:t>. </a:t>
            </a:r>
            <a:r>
              <a:rPr lang="en-US" dirty="0" err="1"/>
              <a:t>massa</a:t>
            </a:r>
            <a:r>
              <a:rPr lang="en-US" dirty="0"/>
              <a:t> </a:t>
            </a:r>
            <a:r>
              <a:rPr lang="en-US" dirty="0" err="1"/>
              <a:t>tincidunt</a:t>
            </a:r>
            <a:r>
              <a:rPr lang="en-US" dirty="0"/>
              <a:t> dui </a:t>
            </a:r>
            <a:r>
              <a:rPr lang="en-US" dirty="0" err="1"/>
              <a:t>ut</a:t>
            </a:r>
            <a:r>
              <a:rPr lang="en-US" dirty="0"/>
              <a:t> </a:t>
            </a:r>
            <a:r>
              <a:rPr lang="en-US" dirty="0" err="1"/>
              <a:t>ornare</a:t>
            </a:r>
            <a:r>
              <a:rPr lang="en-US" dirty="0"/>
              <a:t> </a:t>
            </a:r>
            <a:r>
              <a:rPr lang="en-US" dirty="0" err="1"/>
              <a:t>lectus</a:t>
            </a:r>
            <a:r>
              <a:rPr lang="en-US" dirty="0"/>
              <a:t> sit </a:t>
            </a:r>
            <a:r>
              <a:rPr lang="en-US" dirty="0" err="1"/>
              <a:t>amet</a:t>
            </a:r>
            <a:r>
              <a:rPr lang="en-US" dirty="0"/>
              <a:t>. </a:t>
            </a:r>
            <a:r>
              <a:rPr lang="en-US" dirty="0" err="1"/>
              <a:t>Turpis</a:t>
            </a:r>
            <a:r>
              <a:rPr lang="en-US" dirty="0"/>
              <a:t> </a:t>
            </a:r>
            <a:r>
              <a:rPr lang="en-US" dirty="0" err="1"/>
              <a:t>massa</a:t>
            </a:r>
            <a:r>
              <a:rPr lang="en-US" dirty="0"/>
              <a:t> </a:t>
            </a:r>
            <a:r>
              <a:rPr lang="en-US" dirty="0" err="1"/>
              <a:t>tincidunt</a:t>
            </a:r>
            <a:r>
              <a:rPr lang="en-US" dirty="0"/>
              <a:t> dui </a:t>
            </a:r>
            <a:r>
              <a:rPr lang="en-US" dirty="0" err="1"/>
              <a:t>ut</a:t>
            </a:r>
            <a:r>
              <a:rPr lang="en-US" dirty="0"/>
              <a:t> </a:t>
            </a:r>
            <a:r>
              <a:rPr lang="en-US" dirty="0" err="1"/>
              <a:t>ornare</a:t>
            </a:r>
            <a:r>
              <a:rPr lang="en-US" dirty="0"/>
              <a:t> </a:t>
            </a:r>
            <a:r>
              <a:rPr lang="en-US" dirty="0" err="1"/>
              <a:t>lectus</a:t>
            </a:r>
            <a:r>
              <a:rPr lang="en-US" dirty="0"/>
              <a:t> sit </a:t>
            </a:r>
            <a:r>
              <a:rPr lang="en-US" dirty="0" err="1"/>
              <a:t>amet</a:t>
            </a:r>
            <a:r>
              <a:rPr lang="en-US" dirty="0"/>
              <a:t>. </a:t>
            </a:r>
            <a:r>
              <a:rPr lang="en-US" dirty="0" err="1"/>
              <a:t>massa</a:t>
            </a:r>
            <a:r>
              <a:rPr lang="en-US" dirty="0"/>
              <a:t> </a:t>
            </a:r>
            <a:r>
              <a:rPr lang="en-US" dirty="0" err="1"/>
              <a:t>tincidunt</a:t>
            </a:r>
            <a:r>
              <a:rPr lang="en-US" dirty="0"/>
              <a:t> dui </a:t>
            </a:r>
            <a:r>
              <a:rPr lang="en-US" dirty="0" err="1"/>
              <a:t>ut</a:t>
            </a:r>
            <a:r>
              <a:rPr lang="en-US" dirty="0"/>
              <a:t> </a:t>
            </a:r>
            <a:r>
              <a:rPr lang="en-US" dirty="0" err="1"/>
              <a:t>ornare</a:t>
            </a:r>
            <a:r>
              <a:rPr lang="en-US" dirty="0"/>
              <a:t> </a:t>
            </a:r>
            <a:r>
              <a:rPr lang="en-US" dirty="0" err="1"/>
              <a:t>lectus</a:t>
            </a:r>
            <a:r>
              <a:rPr lang="en-US" dirty="0"/>
              <a:t> sit </a:t>
            </a:r>
            <a:r>
              <a:rPr lang="en-US" dirty="0" err="1"/>
              <a:t>amet</a:t>
            </a:r>
            <a:r>
              <a:rPr lang="en-US" dirty="0"/>
              <a:t>.</a:t>
            </a:r>
          </a:p>
        </p:txBody>
      </p:sp>
      <p:sp>
        <p:nvSpPr>
          <p:cNvPr id="5" name="Text Placeholder 17">
            <a:extLst>
              <a:ext uri="{FF2B5EF4-FFF2-40B4-BE49-F238E27FC236}">
                <a16:creationId xmlns:a16="http://schemas.microsoft.com/office/drawing/2014/main" id="{BEE1288E-035C-2259-38C2-07F29FAE5994}"/>
              </a:ext>
            </a:extLst>
          </p:cNvPr>
          <p:cNvSpPr>
            <a:spLocks noGrp="1"/>
          </p:cNvSpPr>
          <p:nvPr>
            <p:ph type="body" sz="quarter" idx="38" hasCustomPrompt="1"/>
          </p:nvPr>
        </p:nvSpPr>
        <p:spPr>
          <a:xfrm>
            <a:off x="626304" y="7078641"/>
            <a:ext cx="3025036" cy="573987"/>
          </a:xfrm>
          <a:prstGeom prst="rect">
            <a:avLst/>
          </a:prstGeom>
          <a:solidFill>
            <a:schemeClr val="bg1"/>
          </a:solidFill>
          <a:ln>
            <a:noFill/>
          </a:ln>
          <a:effectLst/>
        </p:spPr>
        <p:txBody>
          <a:bodyPr lIns="274320" tIns="91440" rIns="274320" bIns="45720" anchor="b" anchorCtr="0"/>
          <a:lstStyle>
            <a:lvl1pPr marL="0" indent="0" algn="l">
              <a:buNone/>
              <a:defRPr sz="2000" b="1">
                <a:solidFill>
                  <a:schemeClr val="tx2"/>
                </a:solidFill>
                <a:latin typeface="+mj-lt"/>
              </a:defRPr>
            </a:lvl1pPr>
          </a:lstStyle>
          <a:p>
            <a:pPr lvl="0"/>
            <a:r>
              <a:rPr lang="en-US" dirty="0"/>
              <a:t>1,000,000</a:t>
            </a:r>
          </a:p>
        </p:txBody>
      </p:sp>
      <p:sp>
        <p:nvSpPr>
          <p:cNvPr id="6" name="Text Placeholder 17">
            <a:extLst>
              <a:ext uri="{FF2B5EF4-FFF2-40B4-BE49-F238E27FC236}">
                <a16:creationId xmlns:a16="http://schemas.microsoft.com/office/drawing/2014/main" id="{3BDB8264-181A-9F48-234C-0C9E3359EAFA}"/>
              </a:ext>
            </a:extLst>
          </p:cNvPr>
          <p:cNvSpPr>
            <a:spLocks noGrp="1"/>
          </p:cNvSpPr>
          <p:nvPr>
            <p:ph type="body" sz="quarter" idx="39" hasCustomPrompt="1"/>
          </p:nvPr>
        </p:nvSpPr>
        <p:spPr>
          <a:xfrm>
            <a:off x="626303" y="7655945"/>
            <a:ext cx="3025037" cy="330668"/>
          </a:xfrm>
          <a:prstGeom prst="rect">
            <a:avLst/>
          </a:prstGeom>
          <a:solidFill>
            <a:schemeClr val="bg1"/>
          </a:solidFill>
        </p:spPr>
        <p:txBody>
          <a:bodyPr lIns="274320" tIns="0" rIns="274320" bIns="91440"/>
          <a:lstStyle>
            <a:lvl1pPr marL="0" indent="0" algn="l">
              <a:buNone/>
              <a:defRPr sz="1000" b="0">
                <a:solidFill>
                  <a:schemeClr val="tx1"/>
                </a:solidFill>
                <a:latin typeface="Uni Sans Bold" panose="00000500000000000000" pitchFamily="50" charset="0"/>
              </a:defRPr>
            </a:lvl1pPr>
          </a:lstStyle>
          <a:p>
            <a:pPr lvl="0"/>
            <a:r>
              <a:rPr lang="en-US" dirty="0"/>
              <a:t>Stat 1</a:t>
            </a:r>
          </a:p>
        </p:txBody>
      </p:sp>
      <p:sp>
        <p:nvSpPr>
          <p:cNvPr id="12" name="Text Placeholder 17">
            <a:extLst>
              <a:ext uri="{FF2B5EF4-FFF2-40B4-BE49-F238E27FC236}">
                <a16:creationId xmlns:a16="http://schemas.microsoft.com/office/drawing/2014/main" id="{D52805F5-457D-0F3C-E3DC-97AF1144268B}"/>
              </a:ext>
            </a:extLst>
          </p:cNvPr>
          <p:cNvSpPr>
            <a:spLocks noGrp="1"/>
          </p:cNvSpPr>
          <p:nvPr>
            <p:ph type="body" sz="quarter" idx="40" hasCustomPrompt="1"/>
          </p:nvPr>
        </p:nvSpPr>
        <p:spPr>
          <a:xfrm>
            <a:off x="626304" y="7982999"/>
            <a:ext cx="3025036" cy="493006"/>
          </a:xfrm>
          <a:prstGeom prst="rect">
            <a:avLst/>
          </a:prstGeom>
          <a:solidFill>
            <a:schemeClr val="bg1"/>
          </a:solidFill>
          <a:ln>
            <a:noFill/>
          </a:ln>
          <a:effectLst/>
        </p:spPr>
        <p:txBody>
          <a:bodyPr lIns="274320" tIns="91440" rIns="274320" bIns="45720" anchor="b" anchorCtr="0"/>
          <a:lstStyle>
            <a:lvl1pPr marL="0" indent="0" algn="l">
              <a:buNone/>
              <a:defRPr sz="2000" b="1">
                <a:solidFill>
                  <a:schemeClr val="tx2"/>
                </a:solidFill>
                <a:latin typeface="+mj-lt"/>
              </a:defRPr>
            </a:lvl1pPr>
          </a:lstStyle>
          <a:p>
            <a:pPr lvl="0"/>
            <a:r>
              <a:rPr lang="en-US" dirty="0"/>
              <a:t>1,000,000</a:t>
            </a:r>
          </a:p>
        </p:txBody>
      </p:sp>
      <p:sp>
        <p:nvSpPr>
          <p:cNvPr id="14" name="Text Placeholder 17">
            <a:extLst>
              <a:ext uri="{FF2B5EF4-FFF2-40B4-BE49-F238E27FC236}">
                <a16:creationId xmlns:a16="http://schemas.microsoft.com/office/drawing/2014/main" id="{54213D24-5B30-D032-76F5-BEE1513D297B}"/>
              </a:ext>
            </a:extLst>
          </p:cNvPr>
          <p:cNvSpPr>
            <a:spLocks noGrp="1"/>
          </p:cNvSpPr>
          <p:nvPr>
            <p:ph type="body" sz="quarter" idx="41" hasCustomPrompt="1"/>
          </p:nvPr>
        </p:nvSpPr>
        <p:spPr>
          <a:xfrm>
            <a:off x="626303" y="8479321"/>
            <a:ext cx="3025037" cy="421973"/>
          </a:xfrm>
          <a:prstGeom prst="rect">
            <a:avLst/>
          </a:prstGeom>
          <a:solidFill>
            <a:schemeClr val="bg1"/>
          </a:solidFill>
        </p:spPr>
        <p:txBody>
          <a:bodyPr lIns="274320" tIns="0" rIns="274320" bIns="91440"/>
          <a:lstStyle>
            <a:lvl1pPr marL="0" indent="0" algn="l">
              <a:buNone/>
              <a:defRPr sz="1000" b="0">
                <a:solidFill>
                  <a:schemeClr val="tx1"/>
                </a:solidFill>
                <a:latin typeface="Uni Sans Bold" panose="00000500000000000000" pitchFamily="50" charset="0"/>
              </a:defRPr>
            </a:lvl1pPr>
          </a:lstStyle>
          <a:p>
            <a:pPr lvl="0"/>
            <a:r>
              <a:rPr lang="en-US" dirty="0"/>
              <a:t>Stat 1</a:t>
            </a:r>
          </a:p>
        </p:txBody>
      </p:sp>
      <p:sp>
        <p:nvSpPr>
          <p:cNvPr id="21" name="Text Placeholder 17">
            <a:extLst>
              <a:ext uri="{FF2B5EF4-FFF2-40B4-BE49-F238E27FC236}">
                <a16:creationId xmlns:a16="http://schemas.microsoft.com/office/drawing/2014/main" id="{5E2C1592-AD92-8AF7-6422-3E5B42D57DB9}"/>
              </a:ext>
            </a:extLst>
          </p:cNvPr>
          <p:cNvSpPr>
            <a:spLocks noGrp="1"/>
          </p:cNvSpPr>
          <p:nvPr>
            <p:ph type="body" sz="quarter" idx="14" hasCustomPrompt="1"/>
          </p:nvPr>
        </p:nvSpPr>
        <p:spPr>
          <a:xfrm>
            <a:off x="4121056" y="2196302"/>
            <a:ext cx="3025047" cy="657295"/>
          </a:xfrm>
          <a:prstGeom prst="rect">
            <a:avLst/>
          </a:prstGeom>
          <a:solidFill>
            <a:schemeClr val="tx2"/>
          </a:solidFill>
        </p:spPr>
        <p:txBody>
          <a:bodyPr lIns="274320" tIns="0" rIns="274320" bIns="0" anchor="ctr" anchorCtr="0"/>
          <a:lstStyle>
            <a:lvl1pPr marL="0" indent="0" algn="l">
              <a:buNone/>
              <a:defRPr sz="1600">
                <a:solidFill>
                  <a:schemeClr val="bg1"/>
                </a:solidFill>
                <a:latin typeface="+mj-lt"/>
              </a:defRPr>
            </a:lvl1pPr>
          </a:lstStyle>
          <a:p>
            <a:pPr lvl="0"/>
            <a:r>
              <a:rPr lang="en-US" dirty="0"/>
              <a:t>TITLE FOR THIS BOX</a:t>
            </a:r>
          </a:p>
        </p:txBody>
      </p:sp>
      <p:sp>
        <p:nvSpPr>
          <p:cNvPr id="20" name="Text Placeholder 17">
            <a:extLst>
              <a:ext uri="{FF2B5EF4-FFF2-40B4-BE49-F238E27FC236}">
                <a16:creationId xmlns:a16="http://schemas.microsoft.com/office/drawing/2014/main" id="{5AAA2DBC-6017-E873-19DF-13FEC7EC5CFE}"/>
              </a:ext>
            </a:extLst>
          </p:cNvPr>
          <p:cNvSpPr>
            <a:spLocks noGrp="1"/>
          </p:cNvSpPr>
          <p:nvPr>
            <p:ph type="body" sz="quarter" idx="13" hasCustomPrompt="1"/>
          </p:nvPr>
        </p:nvSpPr>
        <p:spPr>
          <a:xfrm>
            <a:off x="4121058" y="2853598"/>
            <a:ext cx="3025047" cy="1813407"/>
          </a:xfrm>
          <a:prstGeom prst="rect">
            <a:avLst/>
          </a:prstGeom>
          <a:solidFill>
            <a:schemeClr val="tx2"/>
          </a:solidFill>
        </p:spPr>
        <p:txBody>
          <a:bodyPr lIns="274320" tIns="91440" rIns="274320" bIns="91440"/>
          <a:lstStyle>
            <a:lvl1pPr marL="0" indent="0" algn="l">
              <a:buNone/>
              <a:defRPr sz="1200">
                <a:solidFill>
                  <a:schemeClr val="bg2"/>
                </a:solidFill>
                <a:latin typeface="+mn-lt"/>
              </a:defRPr>
            </a:lvl1pPr>
          </a:lstStyle>
          <a:p>
            <a:pPr lvl="0"/>
            <a:r>
              <a:rPr lang="en-US" dirty="0"/>
              <a:t>Fermentum et </a:t>
            </a:r>
            <a:r>
              <a:rPr lang="en-US" dirty="0" err="1"/>
              <a:t>sollicitudin</a:t>
            </a:r>
            <a:r>
              <a:rPr lang="en-US" dirty="0"/>
              <a:t> ac </a:t>
            </a:r>
            <a:r>
              <a:rPr lang="en-US" dirty="0" err="1"/>
              <a:t>orci</a:t>
            </a:r>
            <a:r>
              <a:rPr lang="en-US" dirty="0"/>
              <a:t>. </a:t>
            </a:r>
            <a:r>
              <a:rPr lang="en-US" dirty="0" err="1"/>
              <a:t>Nulla</a:t>
            </a:r>
            <a:r>
              <a:rPr lang="en-US" dirty="0"/>
              <a:t> </a:t>
            </a:r>
            <a:r>
              <a:rPr lang="en-US" dirty="0" err="1"/>
              <a:t>facilisi</a:t>
            </a:r>
            <a:r>
              <a:rPr lang="en-US" dirty="0"/>
              <a:t> </a:t>
            </a:r>
            <a:r>
              <a:rPr lang="en-US" dirty="0" err="1"/>
              <a:t>nullam</a:t>
            </a:r>
            <a:r>
              <a:rPr lang="en-US" dirty="0"/>
              <a:t> </a:t>
            </a:r>
            <a:r>
              <a:rPr lang="en-US" dirty="0" err="1"/>
              <a:t>vehicula</a:t>
            </a:r>
            <a:r>
              <a:rPr lang="en-US" dirty="0"/>
              <a:t> ipsum a </a:t>
            </a:r>
            <a:r>
              <a:rPr lang="en-US" dirty="0" err="1"/>
              <a:t>arcu</a:t>
            </a:r>
            <a:r>
              <a:rPr lang="en-US" dirty="0"/>
              <a:t> cursus. Ut </a:t>
            </a:r>
            <a:r>
              <a:rPr lang="en-US" dirty="0" err="1"/>
              <a:t>porttitor</a:t>
            </a:r>
            <a:r>
              <a:rPr lang="en-US" dirty="0"/>
              <a:t> </a:t>
            </a:r>
            <a:r>
              <a:rPr lang="en-US" dirty="0" err="1"/>
              <a:t>leo</a:t>
            </a:r>
            <a:r>
              <a:rPr lang="en-US" dirty="0"/>
              <a:t> a diam </a:t>
            </a:r>
            <a:r>
              <a:rPr lang="en-US" dirty="0" err="1"/>
              <a:t>sollicitudin</a:t>
            </a:r>
            <a:r>
              <a:rPr lang="en-US" dirty="0"/>
              <a:t> </a:t>
            </a:r>
            <a:r>
              <a:rPr lang="en-US" dirty="0" err="1"/>
              <a:t>tempor</a:t>
            </a:r>
            <a:r>
              <a:rPr lang="en-US" dirty="0"/>
              <a:t>. Tempus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Faucibus</a:t>
            </a:r>
            <a:r>
              <a:rPr lang="en-US" dirty="0"/>
              <a:t> </a:t>
            </a:r>
            <a:r>
              <a:rPr lang="en-US" dirty="0" err="1"/>
              <a:t>ornare</a:t>
            </a:r>
            <a:r>
              <a:rPr lang="en-US" dirty="0"/>
              <a:t> </a:t>
            </a:r>
            <a:r>
              <a:rPr lang="en-US" dirty="0" err="1"/>
              <a:t>suspendisse</a:t>
            </a:r>
            <a:r>
              <a:rPr lang="en-US" dirty="0"/>
              <a:t> sed nisi </a:t>
            </a:r>
            <a:r>
              <a:rPr lang="en-US" dirty="0" err="1"/>
              <a:t>lacus</a:t>
            </a:r>
            <a:r>
              <a:rPr lang="en-US" dirty="0"/>
              <a:t> sed </a:t>
            </a:r>
            <a:r>
              <a:rPr lang="en-US" dirty="0" err="1"/>
              <a:t>viverra</a:t>
            </a:r>
            <a:r>
              <a:rPr lang="en-US" dirty="0"/>
              <a:t> </a:t>
            </a:r>
            <a:r>
              <a:rPr lang="en-US" dirty="0" err="1"/>
              <a:t>tellus</a:t>
            </a:r>
            <a:r>
              <a:rPr lang="en-US" dirty="0"/>
              <a:t> in. </a:t>
            </a:r>
          </a:p>
        </p:txBody>
      </p:sp>
      <p:sp>
        <p:nvSpPr>
          <p:cNvPr id="23" name="Text Placeholder 17">
            <a:extLst>
              <a:ext uri="{FF2B5EF4-FFF2-40B4-BE49-F238E27FC236}">
                <a16:creationId xmlns:a16="http://schemas.microsoft.com/office/drawing/2014/main" id="{6E39CA70-70A4-0391-38E4-C9586CD163AA}"/>
              </a:ext>
            </a:extLst>
          </p:cNvPr>
          <p:cNvSpPr>
            <a:spLocks noGrp="1"/>
          </p:cNvSpPr>
          <p:nvPr>
            <p:ph type="body" sz="quarter" idx="37" hasCustomPrompt="1"/>
          </p:nvPr>
        </p:nvSpPr>
        <p:spPr>
          <a:xfrm>
            <a:off x="4121056" y="5032378"/>
            <a:ext cx="3025040" cy="285541"/>
          </a:xfrm>
          <a:prstGeom prst="rect">
            <a:avLst/>
          </a:prstGeom>
        </p:spPr>
        <p:txBody>
          <a:bodyPr lIns="0" tIns="0" rIns="0" bIns="0"/>
          <a:lstStyle>
            <a:lvl1pPr marL="0" indent="0" algn="l">
              <a:buNone/>
              <a:defRPr sz="1600">
                <a:solidFill>
                  <a:schemeClr val="tx2"/>
                </a:solidFill>
                <a:latin typeface="+mj-lt"/>
              </a:defRPr>
            </a:lvl1pPr>
          </a:lstStyle>
          <a:p>
            <a:pPr lvl="0"/>
            <a:r>
              <a:rPr lang="en-US" dirty="0"/>
              <a:t>HEADER</a:t>
            </a:r>
          </a:p>
        </p:txBody>
      </p:sp>
      <p:sp>
        <p:nvSpPr>
          <p:cNvPr id="18" name="Picture Placeholder 14">
            <a:extLst>
              <a:ext uri="{FF2B5EF4-FFF2-40B4-BE49-F238E27FC236}">
                <a16:creationId xmlns:a16="http://schemas.microsoft.com/office/drawing/2014/main" id="{79362109-1471-96FA-E23B-58163689D793}"/>
              </a:ext>
            </a:extLst>
          </p:cNvPr>
          <p:cNvSpPr>
            <a:spLocks noGrp="1"/>
          </p:cNvSpPr>
          <p:nvPr>
            <p:ph type="pic" sz="quarter" idx="35" hasCustomPrompt="1"/>
          </p:nvPr>
        </p:nvSpPr>
        <p:spPr>
          <a:xfrm>
            <a:off x="4121060" y="5402903"/>
            <a:ext cx="3025036" cy="1216585"/>
          </a:xfrm>
          <a:prstGeom prst="rect">
            <a:avLst/>
          </a:prstGeom>
          <a:solidFill>
            <a:schemeClr val="accent4">
              <a:lumMod val="20000"/>
              <a:lumOff val="80000"/>
            </a:schemeClr>
          </a:solidFill>
        </p:spPr>
        <p:txBody>
          <a:bodyPr/>
          <a:lstStyle>
            <a:lvl1pPr>
              <a:defRPr sz="1200"/>
            </a:lvl1pPr>
          </a:lstStyle>
          <a:p>
            <a:r>
              <a:rPr lang="en-US" dirty="0"/>
              <a:t>Place image here and add alt text under Review &gt; Check Accessibility &gt; Alt Text</a:t>
            </a:r>
          </a:p>
        </p:txBody>
      </p:sp>
      <p:sp>
        <p:nvSpPr>
          <p:cNvPr id="22" name="Text Placeholder 17">
            <a:extLst>
              <a:ext uri="{FF2B5EF4-FFF2-40B4-BE49-F238E27FC236}">
                <a16:creationId xmlns:a16="http://schemas.microsoft.com/office/drawing/2014/main" id="{6142CFBB-F74D-0B95-D8C2-103D90CD8317}"/>
              </a:ext>
            </a:extLst>
          </p:cNvPr>
          <p:cNvSpPr>
            <a:spLocks noGrp="1"/>
          </p:cNvSpPr>
          <p:nvPr>
            <p:ph type="body" sz="quarter" idx="36" hasCustomPrompt="1"/>
          </p:nvPr>
        </p:nvSpPr>
        <p:spPr>
          <a:xfrm>
            <a:off x="4121058" y="6727940"/>
            <a:ext cx="3025038" cy="2173354"/>
          </a:xfrm>
          <a:prstGeom prst="rect">
            <a:avLst/>
          </a:prstGeom>
        </p:spPr>
        <p:txBody>
          <a:bodyPr lIns="0" tIns="0" rIns="0" bIns="0"/>
          <a:lstStyle>
            <a:lvl1pPr marL="0" indent="0" algn="l">
              <a:spcAft>
                <a:spcPts val="1200"/>
              </a:spcAft>
              <a:buNone/>
              <a:defRPr sz="1000">
                <a:solidFill>
                  <a:schemeClr val="tx1"/>
                </a:solidFill>
                <a:latin typeface="+mn-lt"/>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a:t>
            </a:r>
            <a:r>
              <a:rPr lang="en-US" dirty="0" err="1"/>
              <a:t>Arcu</a:t>
            </a:r>
            <a:r>
              <a:rPr lang="en-US" dirty="0"/>
              <a:t> non </a:t>
            </a:r>
            <a:r>
              <a:rPr lang="en-US" dirty="0" err="1"/>
              <a:t>sodales</a:t>
            </a:r>
            <a:r>
              <a:rPr lang="en-US" dirty="0"/>
              <a:t> </a:t>
            </a:r>
            <a:r>
              <a:rPr lang="en-US" dirty="0" err="1"/>
              <a:t>neque</a:t>
            </a:r>
            <a:r>
              <a:rPr lang="en-US" dirty="0"/>
              <a:t> </a:t>
            </a:r>
            <a:r>
              <a:rPr lang="en-US" dirty="0" err="1"/>
              <a:t>sodales</a:t>
            </a:r>
            <a:r>
              <a:rPr lang="en-US" dirty="0"/>
              <a:t>. </a:t>
            </a:r>
            <a:r>
              <a:rPr lang="en-US" dirty="0" err="1"/>
              <a:t>Amet</a:t>
            </a:r>
            <a:r>
              <a:rPr lang="en-US" dirty="0"/>
              <a:t> </a:t>
            </a:r>
            <a:r>
              <a:rPr lang="en-US" dirty="0" err="1"/>
              <a:t>porttitor</a:t>
            </a:r>
            <a:r>
              <a:rPr lang="en-US" dirty="0"/>
              <a:t> </a:t>
            </a:r>
            <a:r>
              <a:rPr lang="en-US" dirty="0" err="1"/>
              <a:t>eget</a:t>
            </a:r>
            <a:r>
              <a:rPr lang="en-US" dirty="0"/>
              <a:t> dolor </a:t>
            </a:r>
            <a:r>
              <a:rPr lang="en-US" dirty="0" err="1"/>
              <a:t>morbi</a:t>
            </a:r>
            <a:r>
              <a:rPr lang="en-US" dirty="0"/>
              <a:t> non </a:t>
            </a:r>
            <a:r>
              <a:rPr lang="en-US" dirty="0" err="1"/>
              <a:t>arcu</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vitae </a:t>
            </a:r>
            <a:r>
              <a:rPr lang="en-US" dirty="0" err="1"/>
              <a:t>suscipit</a:t>
            </a:r>
            <a:r>
              <a:rPr lang="en-US" dirty="0"/>
              <a:t> </a:t>
            </a:r>
            <a:r>
              <a:rPr lang="en-US" dirty="0" err="1"/>
              <a:t>tellus</a:t>
            </a:r>
            <a:r>
              <a:rPr lang="en-US" dirty="0"/>
              <a:t>. </a:t>
            </a:r>
            <a:r>
              <a:rPr lang="en-US" dirty="0" err="1"/>
              <a:t>Tortor</a:t>
            </a:r>
            <a:r>
              <a:rPr lang="en-US" dirty="0"/>
              <a:t> at </a:t>
            </a:r>
            <a:r>
              <a:rPr lang="en-US" dirty="0" err="1"/>
              <a:t>risus</a:t>
            </a:r>
            <a:r>
              <a:rPr lang="en-US" dirty="0"/>
              <a:t> </a:t>
            </a:r>
            <a:r>
              <a:rPr lang="en-US" dirty="0" err="1"/>
              <a:t>viverra</a:t>
            </a:r>
            <a:r>
              <a:rPr lang="en-US" dirty="0"/>
              <a:t> </a:t>
            </a:r>
            <a:r>
              <a:rPr lang="en-US" dirty="0" err="1"/>
              <a:t>adipiscing</a:t>
            </a:r>
            <a:r>
              <a:rPr lang="en-US" dirty="0"/>
              <a:t> at in </a:t>
            </a:r>
            <a:r>
              <a:rPr lang="en-US" dirty="0" err="1"/>
              <a:t>tellus</a:t>
            </a:r>
            <a:r>
              <a:rPr lang="en-US" dirty="0"/>
              <a:t> integer. </a:t>
            </a:r>
            <a:r>
              <a:rPr lang="en-US" dirty="0" err="1"/>
              <a:t>Faucibus</a:t>
            </a:r>
            <a:r>
              <a:rPr lang="en-US" dirty="0"/>
              <a:t> </a:t>
            </a:r>
            <a:r>
              <a:rPr lang="en-US" dirty="0" err="1"/>
              <a:t>ornare</a:t>
            </a:r>
            <a:r>
              <a:rPr lang="en-US" dirty="0"/>
              <a:t> </a:t>
            </a:r>
            <a:r>
              <a:rPr lang="en-US" dirty="0" err="1"/>
              <a:t>suspendisse</a:t>
            </a:r>
            <a:r>
              <a:rPr lang="en-US" dirty="0"/>
              <a:t> sed nisi </a:t>
            </a:r>
            <a:r>
              <a:rPr lang="en-US" dirty="0" err="1"/>
              <a:t>lacus</a:t>
            </a:r>
            <a:r>
              <a:rPr lang="en-US" dirty="0"/>
              <a:t> sed </a:t>
            </a:r>
            <a:r>
              <a:rPr lang="en-US" dirty="0" err="1"/>
              <a:t>viverra</a:t>
            </a:r>
            <a:r>
              <a:rPr lang="en-US" dirty="0"/>
              <a:t> </a:t>
            </a:r>
            <a:r>
              <a:rPr lang="en-US" dirty="0" err="1"/>
              <a:t>tellus</a:t>
            </a:r>
            <a:r>
              <a:rPr lang="en-US" dirty="0"/>
              <a:t> in. </a:t>
            </a:r>
            <a:r>
              <a:rPr lang="en-US" dirty="0" err="1"/>
              <a:t>Lobortis</a:t>
            </a:r>
            <a:r>
              <a:rPr lang="en-US" dirty="0"/>
              <a:t> </a:t>
            </a:r>
            <a:r>
              <a:rPr lang="en-US" dirty="0" err="1"/>
              <a:t>mattis</a:t>
            </a:r>
            <a:r>
              <a:rPr lang="en-US" dirty="0"/>
              <a:t> </a:t>
            </a:r>
            <a:r>
              <a:rPr lang="en-US" dirty="0" err="1"/>
              <a:t>aliquam</a:t>
            </a:r>
            <a:r>
              <a:rPr lang="en-US" dirty="0"/>
              <a:t> </a:t>
            </a:r>
            <a:r>
              <a:rPr lang="en-US" dirty="0" err="1"/>
              <a:t>faucibus</a:t>
            </a:r>
            <a:r>
              <a:rPr lang="en-US" dirty="0"/>
              <a:t> </a:t>
            </a:r>
            <a:r>
              <a:rPr lang="en-US" dirty="0" err="1"/>
              <a:t>purus</a:t>
            </a:r>
            <a:r>
              <a:rPr lang="en-US" dirty="0"/>
              <a:t>. Fermentum et </a:t>
            </a:r>
            <a:r>
              <a:rPr lang="en-US" dirty="0" err="1"/>
              <a:t>sollicitudin</a:t>
            </a:r>
            <a:r>
              <a:rPr lang="en-US" dirty="0"/>
              <a:t> ac </a:t>
            </a:r>
            <a:r>
              <a:rPr lang="en-US" dirty="0" err="1"/>
              <a:t>orci</a:t>
            </a:r>
            <a:r>
              <a:rPr lang="en-US" dirty="0"/>
              <a:t>. </a:t>
            </a:r>
            <a:r>
              <a:rPr lang="en-US" dirty="0" err="1"/>
              <a:t>Nulla</a:t>
            </a:r>
            <a:r>
              <a:rPr lang="en-US" dirty="0"/>
              <a:t> </a:t>
            </a:r>
            <a:r>
              <a:rPr lang="en-US" dirty="0" err="1"/>
              <a:t>facilisi</a:t>
            </a:r>
            <a:r>
              <a:rPr lang="en-US" dirty="0"/>
              <a:t> </a:t>
            </a:r>
            <a:r>
              <a:rPr lang="en-US" dirty="0" err="1"/>
              <a:t>nullam</a:t>
            </a:r>
            <a:r>
              <a:rPr lang="en-US" dirty="0"/>
              <a:t> </a:t>
            </a:r>
            <a:r>
              <a:rPr lang="en-US" dirty="0" err="1"/>
              <a:t>vehicula</a:t>
            </a:r>
            <a:r>
              <a:rPr lang="en-US" dirty="0"/>
              <a:t> ipsum a </a:t>
            </a:r>
            <a:r>
              <a:rPr lang="en-US" dirty="0" err="1"/>
              <a:t>arcu</a:t>
            </a:r>
            <a:r>
              <a:rPr lang="en-US" dirty="0"/>
              <a:t> cursus. Ut </a:t>
            </a:r>
            <a:r>
              <a:rPr lang="en-US" dirty="0" err="1"/>
              <a:t>porttitor</a:t>
            </a:r>
            <a:r>
              <a:rPr lang="en-US" dirty="0"/>
              <a:t> </a:t>
            </a:r>
            <a:r>
              <a:rPr lang="en-US" dirty="0" err="1"/>
              <a:t>leo</a:t>
            </a:r>
            <a:r>
              <a:rPr lang="en-US" dirty="0"/>
              <a:t> a diam </a:t>
            </a:r>
            <a:r>
              <a:rPr lang="en-US" dirty="0" err="1"/>
              <a:t>sollicitudin</a:t>
            </a:r>
            <a:r>
              <a:rPr lang="en-US" dirty="0"/>
              <a:t> </a:t>
            </a:r>
            <a:r>
              <a:rPr lang="en-US" dirty="0" err="1"/>
              <a:t>tempor</a:t>
            </a:r>
            <a:r>
              <a:rPr lang="en-US" dirty="0"/>
              <a:t>. Tempus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Cursus </a:t>
            </a:r>
            <a:r>
              <a:rPr lang="en-US" dirty="0" err="1"/>
              <a:t>turpis</a:t>
            </a:r>
            <a:r>
              <a:rPr lang="en-US" dirty="0"/>
              <a:t> </a:t>
            </a:r>
            <a:r>
              <a:rPr lang="en-US" dirty="0" err="1"/>
              <a:t>massa</a:t>
            </a:r>
            <a:r>
              <a:rPr lang="en-US" dirty="0"/>
              <a:t> </a:t>
            </a:r>
            <a:r>
              <a:rPr lang="en-US" dirty="0" err="1"/>
              <a:t>tincidunt</a:t>
            </a:r>
            <a:r>
              <a:rPr lang="en-US" dirty="0"/>
              <a:t> dui </a:t>
            </a:r>
            <a:r>
              <a:rPr lang="en-US" dirty="0" err="1"/>
              <a:t>ut</a:t>
            </a:r>
            <a:r>
              <a:rPr lang="en-US" dirty="0"/>
              <a:t> </a:t>
            </a:r>
            <a:r>
              <a:rPr lang="en-US" dirty="0" err="1"/>
              <a:t>ornare</a:t>
            </a:r>
            <a:r>
              <a:rPr lang="en-US" dirty="0"/>
              <a:t> </a:t>
            </a:r>
            <a:r>
              <a:rPr lang="en-US" dirty="0" err="1"/>
              <a:t>lectus</a:t>
            </a:r>
            <a:r>
              <a:rPr lang="en-US" dirty="0"/>
              <a:t> sit </a:t>
            </a:r>
            <a:r>
              <a:rPr lang="en-US" dirty="0" err="1"/>
              <a:t>amet</a:t>
            </a:r>
            <a:r>
              <a:rPr lang="en-US" dirty="0"/>
              <a:t>.</a:t>
            </a:r>
          </a:p>
        </p:txBody>
      </p:sp>
      <p:sp>
        <p:nvSpPr>
          <p:cNvPr id="2" name="Graphic 15">
            <a:extLst>
              <a:ext uri="{FF2B5EF4-FFF2-40B4-BE49-F238E27FC236}">
                <a16:creationId xmlns:a16="http://schemas.microsoft.com/office/drawing/2014/main" id="{3D3020AC-8962-24A9-A67C-A32186F65F82}"/>
              </a:ext>
              <a:ext uri="{C183D7F6-B498-43B3-948B-1728B52AA6E4}">
                <adec:decorative xmlns:adec="http://schemas.microsoft.com/office/drawing/2017/decorative" val="1"/>
              </a:ext>
            </a:extLst>
          </p:cNvPr>
          <p:cNvSpPr/>
          <p:nvPr userDrawn="1"/>
        </p:nvSpPr>
        <p:spPr>
          <a:xfrm>
            <a:off x="365760" y="9252787"/>
            <a:ext cx="7040879" cy="460264"/>
          </a:xfrm>
          <a:custGeom>
            <a:avLst/>
            <a:gdLst>
              <a:gd name="connsiteX0" fmla="*/ 0 w 5280469"/>
              <a:gd name="connsiteY0" fmla="*/ 0 h 345186"/>
              <a:gd name="connsiteX1" fmla="*/ 5280470 w 5280469"/>
              <a:gd name="connsiteY1" fmla="*/ 0 h 345186"/>
              <a:gd name="connsiteX2" fmla="*/ 5187982 w 5280469"/>
              <a:gd name="connsiteY2" fmla="*/ 345186 h 345186"/>
              <a:gd name="connsiteX3" fmla="*/ 0 w 5280469"/>
              <a:gd name="connsiteY3" fmla="*/ 345186 h 345186"/>
              <a:gd name="connsiteX4" fmla="*/ 0 w 5280469"/>
              <a:gd name="connsiteY4" fmla="*/ 0 h 345186"/>
              <a:gd name="connsiteX5" fmla="*/ 0 w 5280469"/>
              <a:gd name="connsiteY5" fmla="*/ 0 h 345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80469" h="345186">
                <a:moveTo>
                  <a:pt x="0" y="0"/>
                </a:moveTo>
                <a:lnTo>
                  <a:pt x="5280470" y="0"/>
                </a:lnTo>
                <a:lnTo>
                  <a:pt x="5187982" y="345186"/>
                </a:lnTo>
                <a:lnTo>
                  <a:pt x="0" y="345186"/>
                </a:lnTo>
                <a:lnTo>
                  <a:pt x="0" y="0"/>
                </a:lnTo>
                <a:lnTo>
                  <a:pt x="0" y="0"/>
                </a:lnTo>
                <a:close/>
              </a:path>
            </a:pathLst>
          </a:custGeom>
          <a:solidFill>
            <a:schemeClr val="tx2"/>
          </a:solidFill>
          <a:ln w="9525" cap="flat">
            <a:noFill/>
            <a:prstDash val="solid"/>
            <a:miter/>
          </a:ln>
        </p:spPr>
        <p:txBody>
          <a:bodyPr rtlCol="0" anchor="ctr"/>
          <a:lstStyle/>
          <a:p>
            <a:endParaRPr lang="en-US"/>
          </a:p>
        </p:txBody>
      </p:sp>
      <p:pic>
        <p:nvPicPr>
          <p:cNvPr id="25" name="Graphic 24">
            <a:extLst>
              <a:ext uri="{FF2B5EF4-FFF2-40B4-BE49-F238E27FC236}">
                <a16:creationId xmlns:a16="http://schemas.microsoft.com/office/drawing/2014/main" id="{DE709AD9-3A86-2CE6-61EF-EF0D5A18F36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626301" y="9442674"/>
            <a:ext cx="2409825" cy="161925"/>
          </a:xfrm>
          <a:prstGeom prst="rect">
            <a:avLst/>
          </a:prstGeom>
        </p:spPr>
      </p:pic>
      <p:sp>
        <p:nvSpPr>
          <p:cNvPr id="24" name="Text Placeholder 17">
            <a:extLst>
              <a:ext uri="{FF2B5EF4-FFF2-40B4-BE49-F238E27FC236}">
                <a16:creationId xmlns:a16="http://schemas.microsoft.com/office/drawing/2014/main" id="{61E57422-9A1E-27D1-E064-E9FAE1B5C058}"/>
              </a:ext>
            </a:extLst>
          </p:cNvPr>
          <p:cNvSpPr>
            <a:spLocks noGrp="1"/>
          </p:cNvSpPr>
          <p:nvPr>
            <p:ph type="body" sz="quarter" idx="12" hasCustomPrompt="1"/>
          </p:nvPr>
        </p:nvSpPr>
        <p:spPr>
          <a:xfrm>
            <a:off x="3376331" y="9380923"/>
            <a:ext cx="3769769" cy="206108"/>
          </a:xfrm>
          <a:prstGeom prst="rect">
            <a:avLst/>
          </a:prstGeom>
        </p:spPr>
        <p:txBody>
          <a:bodyPr lIns="0" tIns="0" rIns="0" bIns="0" anchor="ctr"/>
          <a:lstStyle>
            <a:lvl1pPr marL="0" indent="0" algn="r">
              <a:buNone/>
              <a:defRPr sz="1200">
                <a:solidFill>
                  <a:schemeClr val="bg2"/>
                </a:solidFill>
                <a:latin typeface="Uni Sans Regular" panose="00000500000000000000" pitchFamily="50" charset="0"/>
              </a:defRPr>
            </a:lvl1pPr>
          </a:lstStyle>
          <a:p>
            <a:pPr lvl="0"/>
            <a:r>
              <a:rPr lang="en-US" dirty="0"/>
              <a:t>DEPARTMENT NAME HERE</a:t>
            </a:r>
          </a:p>
        </p:txBody>
      </p:sp>
    </p:spTree>
    <p:extLst>
      <p:ext uri="{BB962C8B-B14F-4D97-AF65-F5344CB8AC3E}">
        <p14:creationId xmlns:p14="http://schemas.microsoft.com/office/powerpoint/2010/main" val="26575378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0C7A743-54B8-F93A-8BDB-BCA5E6E62631}"/>
              </a:ext>
            </a:extLst>
          </p:cNvPr>
          <p:cNvSpPr/>
          <p:nvPr userDrawn="1"/>
        </p:nvSpPr>
        <p:spPr>
          <a:xfrm>
            <a:off x="0" y="0"/>
            <a:ext cx="365760" cy="100584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55D2E6D-EC9B-9AD1-41E0-7495A1E18842}"/>
              </a:ext>
            </a:extLst>
          </p:cNvPr>
          <p:cNvSpPr/>
          <p:nvPr userDrawn="1"/>
        </p:nvSpPr>
        <p:spPr>
          <a:xfrm>
            <a:off x="7406640" y="0"/>
            <a:ext cx="365760" cy="100584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6706930F-ABE6-C06E-10D0-2A6266DF0DFD}"/>
              </a:ext>
            </a:extLst>
          </p:cNvPr>
          <p:cNvSpPr/>
          <p:nvPr userDrawn="1"/>
        </p:nvSpPr>
        <p:spPr>
          <a:xfrm>
            <a:off x="0" y="0"/>
            <a:ext cx="7772399" cy="36576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F020EB6-949B-751F-5E3C-3D9BC3FE2AC9}"/>
              </a:ext>
            </a:extLst>
          </p:cNvPr>
          <p:cNvSpPr/>
          <p:nvPr userDrawn="1"/>
        </p:nvSpPr>
        <p:spPr>
          <a:xfrm>
            <a:off x="0" y="9692640"/>
            <a:ext cx="7772399" cy="36576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54" r:id="rId2"/>
  </p:sldLayoutIdLst>
  <p:txStyles>
    <p:titleStyle>
      <a:lvl1pPr algn="ctr" defTabSz="388620" rtl="0" eaLnBrk="1" latinLnBrk="0" hangingPunct="1">
        <a:spcBef>
          <a:spcPct val="0"/>
        </a:spcBef>
        <a:buNone/>
        <a:defRPr sz="3740" kern="1200">
          <a:solidFill>
            <a:schemeClr val="tx1"/>
          </a:solidFill>
          <a:latin typeface="+mj-lt"/>
          <a:ea typeface="+mj-ea"/>
          <a:cs typeface="+mj-cs"/>
        </a:defRPr>
      </a:lvl1pPr>
    </p:titleStyle>
    <p:bodyStyle>
      <a:lvl1pPr marL="291465" indent="-291465" algn="l" defTabSz="388620" rtl="0" eaLnBrk="1" latinLnBrk="0" hangingPunct="1">
        <a:spcBef>
          <a:spcPct val="20000"/>
        </a:spcBef>
        <a:buFont typeface="Arial"/>
        <a:buChar char="•"/>
        <a:defRPr sz="2720" kern="1200">
          <a:solidFill>
            <a:schemeClr val="tx1"/>
          </a:solidFill>
          <a:latin typeface="+mn-lt"/>
          <a:ea typeface="+mn-ea"/>
          <a:cs typeface="+mn-cs"/>
        </a:defRPr>
      </a:lvl1pPr>
      <a:lvl2pPr marL="631508" indent="-242888" algn="l" defTabSz="388620" rtl="0" eaLnBrk="1" latinLnBrk="0" hangingPunct="1">
        <a:spcBef>
          <a:spcPct val="20000"/>
        </a:spcBef>
        <a:buFont typeface="Arial"/>
        <a:buChar char="–"/>
        <a:defRPr sz="2380" kern="1200">
          <a:solidFill>
            <a:schemeClr val="tx1"/>
          </a:solidFill>
          <a:latin typeface="+mn-lt"/>
          <a:ea typeface="+mn-ea"/>
          <a:cs typeface="+mn-cs"/>
        </a:defRPr>
      </a:lvl2pPr>
      <a:lvl3pPr marL="971550" indent="-194310" algn="l" defTabSz="388620" rtl="0" eaLnBrk="1" latinLnBrk="0" hangingPunct="1">
        <a:spcBef>
          <a:spcPct val="20000"/>
        </a:spcBef>
        <a:buFont typeface="Arial"/>
        <a:buChar char="•"/>
        <a:defRPr sz="2040" kern="1200">
          <a:solidFill>
            <a:schemeClr val="tx1"/>
          </a:solidFill>
          <a:latin typeface="+mn-lt"/>
          <a:ea typeface="+mn-ea"/>
          <a:cs typeface="+mn-cs"/>
        </a:defRPr>
      </a:lvl3pPr>
      <a:lvl4pPr marL="1360170" indent="-194310" algn="l" defTabSz="388620" rtl="0" eaLnBrk="1" latinLnBrk="0" hangingPunct="1">
        <a:spcBef>
          <a:spcPct val="20000"/>
        </a:spcBef>
        <a:buFont typeface="Arial"/>
        <a:buChar char="–"/>
        <a:defRPr sz="1700" kern="1200">
          <a:solidFill>
            <a:schemeClr val="tx1"/>
          </a:solidFill>
          <a:latin typeface="+mn-lt"/>
          <a:ea typeface="+mn-ea"/>
          <a:cs typeface="+mn-cs"/>
        </a:defRPr>
      </a:lvl4pPr>
      <a:lvl5pPr marL="1748790" indent="-194310" algn="l" defTabSz="388620" rtl="0" eaLnBrk="1" latinLnBrk="0" hangingPunct="1">
        <a:spcBef>
          <a:spcPct val="20000"/>
        </a:spcBef>
        <a:buFont typeface="Arial"/>
        <a:buChar char="»"/>
        <a:defRPr sz="1700" kern="1200">
          <a:solidFill>
            <a:schemeClr val="tx1"/>
          </a:solidFill>
          <a:latin typeface="+mn-lt"/>
          <a:ea typeface="+mn-ea"/>
          <a:cs typeface="+mn-cs"/>
        </a:defRPr>
      </a:lvl5pPr>
      <a:lvl6pPr marL="2137410" indent="-194310" algn="l" defTabSz="388620" rtl="0" eaLnBrk="1" latinLnBrk="0" hangingPunct="1">
        <a:spcBef>
          <a:spcPct val="20000"/>
        </a:spcBef>
        <a:buFont typeface="Arial"/>
        <a:buChar char="•"/>
        <a:defRPr sz="1700" kern="1200">
          <a:solidFill>
            <a:schemeClr val="tx1"/>
          </a:solidFill>
          <a:latin typeface="+mn-lt"/>
          <a:ea typeface="+mn-ea"/>
          <a:cs typeface="+mn-cs"/>
        </a:defRPr>
      </a:lvl6pPr>
      <a:lvl7pPr marL="2526030" indent="-194310" algn="l" defTabSz="388620" rtl="0" eaLnBrk="1" latinLnBrk="0" hangingPunct="1">
        <a:spcBef>
          <a:spcPct val="20000"/>
        </a:spcBef>
        <a:buFont typeface="Arial"/>
        <a:buChar char="•"/>
        <a:defRPr sz="1700" kern="1200">
          <a:solidFill>
            <a:schemeClr val="tx1"/>
          </a:solidFill>
          <a:latin typeface="+mn-lt"/>
          <a:ea typeface="+mn-ea"/>
          <a:cs typeface="+mn-cs"/>
        </a:defRPr>
      </a:lvl7pPr>
      <a:lvl8pPr marL="2914650" indent="-194310" algn="l" defTabSz="388620" rtl="0" eaLnBrk="1" latinLnBrk="0" hangingPunct="1">
        <a:spcBef>
          <a:spcPct val="20000"/>
        </a:spcBef>
        <a:buFont typeface="Arial"/>
        <a:buChar char="•"/>
        <a:defRPr sz="1700" kern="1200">
          <a:solidFill>
            <a:schemeClr val="tx1"/>
          </a:solidFill>
          <a:latin typeface="+mn-lt"/>
          <a:ea typeface="+mn-ea"/>
          <a:cs typeface="+mn-cs"/>
        </a:defRPr>
      </a:lvl8pPr>
      <a:lvl9pPr marL="3303270" indent="-194310" algn="l" defTabSz="388620" rtl="0" eaLnBrk="1" latinLnBrk="0" hangingPunct="1">
        <a:spcBef>
          <a:spcPct val="20000"/>
        </a:spcBef>
        <a:buFont typeface="Arial"/>
        <a:buChar char="•"/>
        <a:defRPr sz="1700" kern="1200">
          <a:solidFill>
            <a:schemeClr val="tx1"/>
          </a:solidFill>
          <a:latin typeface="+mn-lt"/>
          <a:ea typeface="+mn-ea"/>
          <a:cs typeface="+mn-cs"/>
        </a:defRPr>
      </a:lvl9pPr>
    </p:bodyStyle>
    <p:otherStyle>
      <a:defPPr>
        <a:defRPr lang="en-US"/>
      </a:defPPr>
      <a:lvl1pPr marL="0" algn="l" defTabSz="388620" rtl="0" eaLnBrk="1" latinLnBrk="0" hangingPunct="1">
        <a:defRPr sz="1530" kern="1200">
          <a:solidFill>
            <a:schemeClr val="tx1"/>
          </a:solidFill>
          <a:latin typeface="+mn-lt"/>
          <a:ea typeface="+mn-ea"/>
          <a:cs typeface="+mn-cs"/>
        </a:defRPr>
      </a:lvl1pPr>
      <a:lvl2pPr marL="388620" algn="l" defTabSz="388620" rtl="0" eaLnBrk="1" latinLnBrk="0" hangingPunct="1">
        <a:defRPr sz="1530" kern="1200">
          <a:solidFill>
            <a:schemeClr val="tx1"/>
          </a:solidFill>
          <a:latin typeface="+mn-lt"/>
          <a:ea typeface="+mn-ea"/>
          <a:cs typeface="+mn-cs"/>
        </a:defRPr>
      </a:lvl2pPr>
      <a:lvl3pPr marL="777240" algn="l" defTabSz="388620" rtl="0" eaLnBrk="1" latinLnBrk="0" hangingPunct="1">
        <a:defRPr sz="1530" kern="1200">
          <a:solidFill>
            <a:schemeClr val="tx1"/>
          </a:solidFill>
          <a:latin typeface="+mn-lt"/>
          <a:ea typeface="+mn-ea"/>
          <a:cs typeface="+mn-cs"/>
        </a:defRPr>
      </a:lvl3pPr>
      <a:lvl4pPr marL="1165860" algn="l" defTabSz="388620" rtl="0" eaLnBrk="1" latinLnBrk="0" hangingPunct="1">
        <a:defRPr sz="1530" kern="1200">
          <a:solidFill>
            <a:schemeClr val="tx1"/>
          </a:solidFill>
          <a:latin typeface="+mn-lt"/>
          <a:ea typeface="+mn-ea"/>
          <a:cs typeface="+mn-cs"/>
        </a:defRPr>
      </a:lvl4pPr>
      <a:lvl5pPr marL="1554480" algn="l" defTabSz="388620" rtl="0" eaLnBrk="1" latinLnBrk="0" hangingPunct="1">
        <a:defRPr sz="1530" kern="1200">
          <a:solidFill>
            <a:schemeClr val="tx1"/>
          </a:solidFill>
          <a:latin typeface="+mn-lt"/>
          <a:ea typeface="+mn-ea"/>
          <a:cs typeface="+mn-cs"/>
        </a:defRPr>
      </a:lvl5pPr>
      <a:lvl6pPr marL="1943100" algn="l" defTabSz="388620" rtl="0" eaLnBrk="1" latinLnBrk="0" hangingPunct="1">
        <a:defRPr sz="1530" kern="1200">
          <a:solidFill>
            <a:schemeClr val="tx1"/>
          </a:solidFill>
          <a:latin typeface="+mn-lt"/>
          <a:ea typeface="+mn-ea"/>
          <a:cs typeface="+mn-cs"/>
        </a:defRPr>
      </a:lvl6pPr>
      <a:lvl7pPr marL="2331720" algn="l" defTabSz="388620" rtl="0" eaLnBrk="1" latinLnBrk="0" hangingPunct="1">
        <a:defRPr sz="1530" kern="1200">
          <a:solidFill>
            <a:schemeClr val="tx1"/>
          </a:solidFill>
          <a:latin typeface="+mn-lt"/>
          <a:ea typeface="+mn-ea"/>
          <a:cs typeface="+mn-cs"/>
        </a:defRPr>
      </a:lvl7pPr>
      <a:lvl8pPr marL="2720340" algn="l" defTabSz="388620" rtl="0" eaLnBrk="1" latinLnBrk="0" hangingPunct="1">
        <a:defRPr sz="1530" kern="1200">
          <a:solidFill>
            <a:schemeClr val="tx1"/>
          </a:solidFill>
          <a:latin typeface="+mn-lt"/>
          <a:ea typeface="+mn-ea"/>
          <a:cs typeface="+mn-cs"/>
        </a:defRPr>
      </a:lvl8pPr>
      <a:lvl9pPr marL="3108960" algn="l" defTabSz="38862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s://www.washington.edu/accesstech/get-involved/events/calendar/" TargetMode="External"/><Relationship Id="rId3" Type="http://schemas.openxmlformats.org/officeDocument/2006/relationships/hyperlink" Target="https://uwnetid.sharepoint.com/sites/uwb-accessibility-news/SitePages/Ally-Course-Report-Training.aspx" TargetMode="External"/><Relationship Id="rId7" Type="http://schemas.openxmlformats.org/officeDocument/2006/relationships/hyperlink" Target="https://www.washington.edu/accesstech/help/" TargetMode="External"/><Relationship Id="rId2" Type="http://schemas.openxmlformats.org/officeDocument/2006/relationships/hyperlink" Target="https://www.washington.edu/civilrights/policies-and-guidance/ada-guidance/digital-accessibility/course-materials-checklist-for-digital-accessibility/" TargetMode="External"/><Relationship Id="rId1" Type="http://schemas.openxmlformats.org/officeDocument/2006/relationships/slideLayout" Target="../slideLayouts/slideLayout1.xml"/><Relationship Id="rId6" Type="http://schemas.openxmlformats.org/officeDocument/2006/relationships/hyperlink" Target="https://www.washington.edu/accesstech/websites/tools/" TargetMode="External"/><Relationship Id="rId5" Type="http://schemas.openxmlformats.org/officeDocument/2006/relationships/hyperlink" Target="https://teaching.washington.edu/inclusive-accessible/making-course-materials-accessible/" TargetMode="External"/><Relationship Id="rId4" Type="http://schemas.openxmlformats.org/officeDocument/2006/relationships/hyperlink" Target="https://teaching.washington.edu/inclusive-accessible/making-course-materials-accessible/checkers/" TargetMode="External"/><Relationship Id="rId9" Type="http://schemas.openxmlformats.org/officeDocument/2006/relationships/hyperlink" Target="https://www.washington.edu/accessibility/digital/train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90EE2EFF-7170-54FF-587D-7DF7DBB2CBCE}"/>
              </a:ext>
            </a:extLst>
          </p:cNvPr>
          <p:cNvSpPr>
            <a:spLocks noGrp="1"/>
          </p:cNvSpPr>
          <p:nvPr>
            <p:ph type="body" sz="quarter" idx="32"/>
          </p:nvPr>
        </p:nvSpPr>
        <p:spPr>
          <a:xfrm>
            <a:off x="626297" y="709052"/>
            <a:ext cx="5364923" cy="206108"/>
          </a:xfrm>
        </p:spPr>
        <p:txBody>
          <a:bodyPr/>
          <a:lstStyle/>
          <a:p>
            <a:r>
              <a:rPr lang="en-US" sz="1400" dirty="0"/>
              <a:t>UW College of Built Environments</a:t>
            </a:r>
          </a:p>
        </p:txBody>
      </p:sp>
      <p:sp>
        <p:nvSpPr>
          <p:cNvPr id="16" name="Title 15">
            <a:extLst>
              <a:ext uri="{FF2B5EF4-FFF2-40B4-BE49-F238E27FC236}">
                <a16:creationId xmlns:a16="http://schemas.microsoft.com/office/drawing/2014/main" id="{104D5639-3388-8283-FE11-57B2F6D40F3A}"/>
              </a:ext>
            </a:extLst>
          </p:cNvPr>
          <p:cNvSpPr>
            <a:spLocks noGrp="1"/>
          </p:cNvSpPr>
          <p:nvPr>
            <p:ph type="title"/>
          </p:nvPr>
        </p:nvSpPr>
        <p:spPr>
          <a:xfrm>
            <a:off x="626297" y="1099292"/>
            <a:ext cx="5891044" cy="389669"/>
          </a:xfrm>
        </p:spPr>
        <p:txBody>
          <a:bodyPr/>
          <a:lstStyle/>
          <a:p>
            <a:r>
              <a:rPr lang="en-US" sz="1800" dirty="0"/>
              <a:t>Recommended Digital Accessibility Resources</a:t>
            </a:r>
          </a:p>
        </p:txBody>
      </p:sp>
      <p:sp>
        <p:nvSpPr>
          <p:cNvPr id="5" name="Text Placeholder 4">
            <a:extLst>
              <a:ext uri="{FF2B5EF4-FFF2-40B4-BE49-F238E27FC236}">
                <a16:creationId xmlns:a16="http://schemas.microsoft.com/office/drawing/2014/main" id="{D23FA7C3-3CB9-A947-8B01-2930DBEB3754}"/>
              </a:ext>
            </a:extLst>
          </p:cNvPr>
          <p:cNvSpPr>
            <a:spLocks noGrp="1"/>
          </p:cNvSpPr>
          <p:nvPr>
            <p:ph type="body" sz="quarter" idx="15"/>
          </p:nvPr>
        </p:nvSpPr>
        <p:spPr>
          <a:xfrm>
            <a:off x="504397" y="2555571"/>
            <a:ext cx="6790500" cy="7070123"/>
          </a:xfrm>
        </p:spPr>
        <p:txBody>
          <a:bodyPr/>
          <a:lstStyle/>
          <a:p>
            <a:r>
              <a:rPr lang="en-US" sz="1400" b="1" dirty="0"/>
              <a:t>Expectations </a:t>
            </a:r>
            <a:endParaRPr lang="en-US" sz="1400" dirty="0"/>
          </a:p>
          <a:p>
            <a:r>
              <a:rPr lang="en-US" b="1" dirty="0"/>
              <a:t>	Course Materials Checklist for Digital Accessibility: </a:t>
            </a:r>
            <a:r>
              <a:rPr lang="en-US" dirty="0"/>
              <a:t>This serves as a guide that clearly outlines the digital 	accessibility expectations and standards required for the upcoming Spring Quarter. 		                 	</a:t>
            </a:r>
            <a:r>
              <a:rPr lang="en-US" u="sng" dirty="0">
                <a:hlinkClick r:id="rId2"/>
              </a:rPr>
              <a:t>Course Materials Checklist for Digital Accessibility Link</a:t>
            </a:r>
            <a:endParaRPr lang="en-US" dirty="0"/>
          </a:p>
          <a:p>
            <a:r>
              <a:rPr lang="en-US" sz="1400" b="1" dirty="0"/>
              <a:t>Accessibility Checkers</a:t>
            </a:r>
            <a:endParaRPr lang="en-US" sz="1400" dirty="0"/>
          </a:p>
          <a:p>
            <a:r>
              <a:rPr lang="en-US" b="1" dirty="0"/>
              <a:t>	Ally accessibility tool: </a:t>
            </a:r>
            <a:r>
              <a:rPr lang="en-US" dirty="0"/>
              <a:t>The Ally accessibility tool serves as the primary benchmark used by the University of 	Washington to measure the digital accessibility of course content within Canvas. Understanding how this 	checker evaluates your materials is an essential starting point for identifying specific barriers and improving 	the overall accessibility of your course. </a:t>
            </a:r>
            <a:r>
              <a:rPr lang="en-US" u="sng" dirty="0">
                <a:hlinkClick r:id="rId3"/>
              </a:rPr>
              <a:t>Ally Course Accessibility Report Training</a:t>
            </a:r>
            <a:endParaRPr lang="en-US" dirty="0"/>
          </a:p>
          <a:p>
            <a:r>
              <a:rPr lang="en-US" b="1" dirty="0"/>
              <a:t>	Accessibility Checkers and Tools:</a:t>
            </a:r>
            <a:r>
              <a:rPr lang="en-US" dirty="0"/>
              <a:t> This page provides an overview of accessibility checkers and tools 	available to UW instructors. </a:t>
            </a:r>
            <a:r>
              <a:rPr lang="en-US" u="sng" dirty="0">
                <a:hlinkClick r:id="rId4"/>
              </a:rPr>
              <a:t>Accessibility Checkers Link</a:t>
            </a:r>
            <a:endParaRPr lang="en-US" dirty="0"/>
          </a:p>
          <a:p>
            <a:r>
              <a:rPr lang="en-US" sz="1400" b="1" dirty="0"/>
              <a:t>Making Course Material Digitally Accessible</a:t>
            </a:r>
            <a:endParaRPr lang="en-US" sz="1400" dirty="0"/>
          </a:p>
          <a:p>
            <a:r>
              <a:rPr lang="en-US" b="1" dirty="0"/>
              <a:t>	Making Course Materials Accessible:</a:t>
            </a:r>
            <a:r>
              <a:rPr lang="en-US" dirty="0"/>
              <a:t> This site provides foundational best practices and instructions to 	insure the digital accessibility of course material. It is a vital resource for understanding the core principles 	of accessible design. </a:t>
            </a:r>
            <a:r>
              <a:rPr lang="en-US" u="sng" dirty="0">
                <a:hlinkClick r:id="rId5"/>
              </a:rPr>
              <a:t>Making Course Material Accessible Link</a:t>
            </a:r>
            <a:endParaRPr lang="en-US" dirty="0"/>
          </a:p>
          <a:p>
            <a:r>
              <a:rPr lang="en-US" b="1" dirty="0"/>
              <a:t>	Tools for Making Material Accessible:</a:t>
            </a:r>
            <a:r>
              <a:rPr lang="en-US" dirty="0"/>
              <a:t> This page provides a list of free tools and digital accessibility 	resources. </a:t>
            </a:r>
            <a:r>
              <a:rPr lang="en-US" u="sng" dirty="0">
                <a:hlinkClick r:id="rId6"/>
              </a:rPr>
              <a:t>Tools for Making Material Accessible Link</a:t>
            </a:r>
            <a:endParaRPr lang="en-US" dirty="0"/>
          </a:p>
          <a:p>
            <a:r>
              <a:rPr lang="en-US" b="1" dirty="0"/>
              <a:t>	Accessible Technologies Help:</a:t>
            </a:r>
            <a:r>
              <a:rPr lang="en-US" dirty="0"/>
              <a:t> This page lists support services and contact information for obtaining direct 	assistance with accessibility challenges. It is a key resource for when you encounter complex issues that 	require expert consultation or specialized troubleshooting.  </a:t>
            </a:r>
            <a:r>
              <a:rPr lang="en-US" u="sng" dirty="0">
                <a:hlinkClick r:id="rId7"/>
              </a:rPr>
              <a:t>Accessible Technologies Help Link</a:t>
            </a:r>
            <a:endParaRPr lang="en-US" dirty="0"/>
          </a:p>
          <a:p>
            <a:r>
              <a:rPr lang="en-US" sz="1400" b="1" dirty="0"/>
              <a:t>Accessibility Events and Training</a:t>
            </a:r>
            <a:endParaRPr lang="en-US" sz="1400" dirty="0"/>
          </a:p>
          <a:p>
            <a:r>
              <a:rPr lang="en-US" b="1" dirty="0"/>
              <a:t>	Digital Accessibility Calendar: </a:t>
            </a:r>
            <a:r>
              <a:rPr lang="en-US" dirty="0"/>
              <a:t>This calendar tracks upcoming workshops, webinars, and community events 	centered around digital inclusion and universal design. </a:t>
            </a:r>
            <a:r>
              <a:rPr lang="en-US" u="sng" dirty="0">
                <a:hlinkClick r:id="rId8"/>
              </a:rPr>
              <a:t>Digital Accessibility Calendar Link</a:t>
            </a:r>
            <a:endParaRPr lang="en-US" dirty="0"/>
          </a:p>
          <a:p>
            <a:r>
              <a:rPr lang="en-US" b="1" dirty="0"/>
              <a:t>	Digital Accessibility Training:</a:t>
            </a:r>
            <a:r>
              <a:rPr lang="en-US" dirty="0"/>
              <a:t> This resource provides structured learning paths and training modules to 	help faculty develop their accessibility expertise. </a:t>
            </a:r>
            <a:r>
              <a:rPr lang="en-US" u="sng" dirty="0">
                <a:hlinkClick r:id="rId9"/>
              </a:rPr>
              <a:t>Digital Accessibility Training Link</a:t>
            </a:r>
            <a:endParaRPr lang="en-US" dirty="0"/>
          </a:p>
          <a:p>
            <a:br>
              <a:rPr lang="en-US" dirty="0"/>
            </a:br>
            <a:endParaRPr lang="en-US" dirty="0"/>
          </a:p>
        </p:txBody>
      </p:sp>
      <p:sp>
        <p:nvSpPr>
          <p:cNvPr id="3" name="Text Placeholder 2">
            <a:extLst>
              <a:ext uri="{FF2B5EF4-FFF2-40B4-BE49-F238E27FC236}">
                <a16:creationId xmlns:a16="http://schemas.microsoft.com/office/drawing/2014/main" id="{B22B3BB6-FD4B-390A-D37A-842183DDE303}"/>
              </a:ext>
            </a:extLst>
          </p:cNvPr>
          <p:cNvSpPr>
            <a:spLocks noGrp="1"/>
          </p:cNvSpPr>
          <p:nvPr>
            <p:ph type="body" sz="quarter" idx="12"/>
          </p:nvPr>
        </p:nvSpPr>
        <p:spPr/>
        <p:txBody>
          <a:bodyPr/>
          <a:lstStyle/>
          <a:p>
            <a:r>
              <a:rPr lang="en-US" dirty="0"/>
              <a:t>February  2026</a:t>
            </a:r>
          </a:p>
        </p:txBody>
      </p:sp>
      <p:sp>
        <p:nvSpPr>
          <p:cNvPr id="4" name="TextBox 3">
            <a:extLst>
              <a:ext uri="{FF2B5EF4-FFF2-40B4-BE49-F238E27FC236}">
                <a16:creationId xmlns:a16="http://schemas.microsoft.com/office/drawing/2014/main" id="{B52F83B4-9760-1222-B8DF-79005E06B144}"/>
              </a:ext>
            </a:extLst>
          </p:cNvPr>
          <p:cNvSpPr txBox="1"/>
          <p:nvPr/>
        </p:nvSpPr>
        <p:spPr>
          <a:xfrm>
            <a:off x="340659" y="2017059"/>
            <a:ext cx="7117976" cy="677108"/>
          </a:xfrm>
          <a:prstGeom prst="rect">
            <a:avLst/>
          </a:prstGeom>
          <a:noFill/>
        </p:spPr>
        <p:txBody>
          <a:bodyPr wrap="square" rtlCol="0">
            <a:spAutoFit/>
          </a:bodyPr>
          <a:lstStyle/>
          <a:p>
            <a:pPr algn="just"/>
            <a:r>
              <a:rPr lang="en-US" sz="1000" i="1" dirty="0"/>
              <a:t>UW has a wealth of resources distributed across a number of administrative websites, which can cause confusion. This limited selection of key resources is intended to help focus, especially when getting started.</a:t>
            </a:r>
            <a:endParaRPr lang="en-US" sz="1000" b="1" i="1" dirty="0"/>
          </a:p>
          <a:p>
            <a:endParaRPr lang="en-US" dirty="0"/>
          </a:p>
        </p:txBody>
      </p:sp>
    </p:spTree>
    <p:extLst>
      <p:ext uri="{BB962C8B-B14F-4D97-AF65-F5344CB8AC3E}">
        <p14:creationId xmlns:p14="http://schemas.microsoft.com/office/powerpoint/2010/main" val="943052005"/>
      </p:ext>
    </p:extLst>
  </p:cSld>
  <p:clrMapOvr>
    <a:masterClrMapping/>
  </p:clrMapOvr>
</p:sld>
</file>

<file path=ppt/theme/theme1.xml><?xml version="1.0" encoding="utf-8"?>
<a:theme xmlns:a="http://schemas.openxmlformats.org/drawingml/2006/main" name="1_Custom Design">
  <a:themeElements>
    <a:clrScheme name="UW Branding">
      <a:dk1>
        <a:srgbClr val="000000"/>
      </a:dk1>
      <a:lt1>
        <a:srgbClr val="E8D3A2"/>
      </a:lt1>
      <a:dk2>
        <a:srgbClr val="32006E"/>
      </a:dk2>
      <a:lt2>
        <a:srgbClr val="FFFFFF"/>
      </a:lt2>
      <a:accent1>
        <a:srgbClr val="4B2E83"/>
      </a:accent1>
      <a:accent2>
        <a:srgbClr val="E8D3A2"/>
      </a:accent2>
      <a:accent3>
        <a:srgbClr val="FFFFFF"/>
      </a:accent3>
      <a:accent4>
        <a:srgbClr val="B2B2B2"/>
      </a:accent4>
      <a:accent5>
        <a:srgbClr val="FFC700"/>
      </a:accent5>
      <a:accent6>
        <a:srgbClr val="917B4C"/>
      </a:accent6>
      <a:hlink>
        <a:srgbClr val="32006E"/>
      </a:hlink>
      <a:folHlink>
        <a:srgbClr val="4B2E83"/>
      </a:folHlink>
    </a:clrScheme>
    <a:fontScheme name="Custom 6">
      <a:majorFont>
        <a:latin typeface="Encode Sans Normal Black"/>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1885</TotalTime>
  <Words>363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Uni Sans Bold</vt:lpstr>
      <vt:lpstr>Calibri</vt:lpstr>
      <vt:lpstr>Arial</vt:lpstr>
      <vt:lpstr>Uni Sans Regular</vt:lpstr>
      <vt:lpstr>Open Sans</vt:lpstr>
      <vt:lpstr>Uni Sans Book</vt:lpstr>
      <vt:lpstr>Encode Sans Normal Black</vt:lpstr>
      <vt:lpstr>1_Custom Design</vt:lpstr>
      <vt:lpstr>Recommended Digital Accessibility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Michael Olney</cp:lastModifiedBy>
  <cp:revision>60</cp:revision>
  <cp:lastPrinted>2016-02-10T20:19:12Z</cp:lastPrinted>
  <dcterms:created xsi:type="dcterms:W3CDTF">2014-10-14T00:51:43Z</dcterms:created>
  <dcterms:modified xsi:type="dcterms:W3CDTF">2026-02-26T20:28:11Z</dcterms:modified>
</cp:coreProperties>
</file>