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63" r:id="rId6"/>
    <p:sldId id="265" r:id="rId7"/>
    <p:sldId id="266" r:id="rId8"/>
    <p:sldId id="264" r:id="rId9"/>
    <p:sldId id="261" r:id="rId10"/>
    <p:sldId id="262" r:id="rId11"/>
    <p:sldId id="259" r:id="rId12"/>
  </p:sldIdLst>
  <p:sldSz cx="7315200" cy="411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/>
    <p:restoredTop sz="94807"/>
  </p:normalViewPr>
  <p:slideViewPr>
    <p:cSldViewPr snapToGrid="0">
      <p:cViewPr varScale="1">
        <p:scale>
          <a:sx n="207" d="100"/>
          <a:sy n="207" d="100"/>
        </p:scale>
        <p:origin x="4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F2137-AFE0-4B4C-B65E-A3A53B33596F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BB7F6-7264-654E-9262-405E568CC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04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1pPr>
    <a:lvl2pPr marL="27432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2pPr>
    <a:lvl3pPr marL="54864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3pPr>
    <a:lvl4pPr marL="82296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4pPr>
    <a:lvl5pPr marL="109728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5pPr>
    <a:lvl6pPr marL="137160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6pPr>
    <a:lvl7pPr marL="164592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7pPr>
    <a:lvl8pPr marL="192024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8pPr>
    <a:lvl9pPr marL="2194560" algn="l" defTabSz="548640" rtl="0" eaLnBrk="1" latinLnBrk="0" hangingPunct="1">
      <a:defRPr sz="7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77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63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50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4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91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09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98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06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42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13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BB7F6-7264-654E-9262-405E568CCD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1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73418"/>
            <a:ext cx="5486400" cy="143256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161223"/>
            <a:ext cx="5486400" cy="993457"/>
          </a:xfrm>
        </p:spPr>
        <p:txBody>
          <a:bodyPr/>
          <a:lstStyle>
            <a:lvl1pPr marL="0" indent="0" algn="ctr">
              <a:buNone/>
              <a:defRPr sz="1440"/>
            </a:lvl1pPr>
            <a:lvl2pPr marL="274320" indent="0" algn="ctr">
              <a:buNone/>
              <a:defRPr sz="1200"/>
            </a:lvl2pPr>
            <a:lvl3pPr marL="548640" indent="0" algn="ctr">
              <a:buNone/>
              <a:defRPr sz="1080"/>
            </a:lvl3pPr>
            <a:lvl4pPr marL="822960" indent="0" algn="ctr">
              <a:buNone/>
              <a:defRPr sz="960"/>
            </a:lvl4pPr>
            <a:lvl5pPr marL="1097280" indent="0" algn="ctr">
              <a:buNone/>
              <a:defRPr sz="960"/>
            </a:lvl5pPr>
            <a:lvl6pPr marL="1371600" indent="0" algn="ctr">
              <a:buNone/>
              <a:defRPr sz="960"/>
            </a:lvl6pPr>
            <a:lvl7pPr marL="1645920" indent="0" algn="ctr">
              <a:buNone/>
              <a:defRPr sz="960"/>
            </a:lvl7pPr>
            <a:lvl8pPr marL="1920240" indent="0" algn="ctr">
              <a:buNone/>
              <a:defRPr sz="960"/>
            </a:lvl8pPr>
            <a:lvl9pPr marL="2194560" indent="0" algn="ctr">
              <a:buNone/>
              <a:defRPr sz="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87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48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219075"/>
            <a:ext cx="1577340" cy="34871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219075"/>
            <a:ext cx="4640580" cy="34871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16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03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1025843"/>
            <a:ext cx="6309360" cy="1711642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2753678"/>
            <a:ext cx="6309360" cy="900112"/>
          </a:xfrm>
        </p:spPr>
        <p:txBody>
          <a:bodyPr/>
          <a:lstStyle>
            <a:lvl1pPr marL="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1pPr>
            <a:lvl2pPr marL="2743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486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8229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4pPr>
            <a:lvl5pPr marL="109728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5pPr>
            <a:lvl6pPr marL="137160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6pPr>
            <a:lvl7pPr marL="164592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7pPr>
            <a:lvl8pPr marL="192024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8pPr>
            <a:lvl9pPr marL="21945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3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095375"/>
            <a:ext cx="3108960" cy="2610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1095375"/>
            <a:ext cx="3108960" cy="26108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37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219075"/>
            <a:ext cx="6309360" cy="7953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3" y="1008698"/>
            <a:ext cx="3094672" cy="494347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3" y="1503045"/>
            <a:ext cx="3094672" cy="2210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1008698"/>
            <a:ext cx="3109913" cy="494347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1503045"/>
            <a:ext cx="3109913" cy="22107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95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17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274320"/>
            <a:ext cx="2359342" cy="96012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592455"/>
            <a:ext cx="3703320" cy="2924175"/>
          </a:xfrm>
        </p:spPr>
        <p:txBody>
          <a:bodyPr/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1234440"/>
            <a:ext cx="2359342" cy="2286953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274320"/>
            <a:ext cx="2359342" cy="96012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592455"/>
            <a:ext cx="3703320" cy="2924175"/>
          </a:xfrm>
        </p:spPr>
        <p:txBody>
          <a:bodyPr anchor="t"/>
          <a:lstStyle>
            <a:lvl1pPr marL="0" indent="0">
              <a:buNone/>
              <a:defRPr sz="1920"/>
            </a:lvl1pPr>
            <a:lvl2pPr marL="274320" indent="0">
              <a:buNone/>
              <a:defRPr sz="1680"/>
            </a:lvl2pPr>
            <a:lvl3pPr marL="548640" indent="0">
              <a:buNone/>
              <a:defRPr sz="1440"/>
            </a:lvl3pPr>
            <a:lvl4pPr marL="822960" indent="0">
              <a:buNone/>
              <a:defRPr sz="1200"/>
            </a:lvl4pPr>
            <a:lvl5pPr marL="1097280" indent="0">
              <a:buNone/>
              <a:defRPr sz="1200"/>
            </a:lvl5pPr>
            <a:lvl6pPr marL="1371600" indent="0">
              <a:buNone/>
              <a:defRPr sz="1200"/>
            </a:lvl6pPr>
            <a:lvl7pPr marL="1645920" indent="0">
              <a:buNone/>
              <a:defRPr sz="1200"/>
            </a:lvl7pPr>
            <a:lvl8pPr marL="1920240" indent="0">
              <a:buNone/>
              <a:defRPr sz="1200"/>
            </a:lvl8pPr>
            <a:lvl9pPr marL="219456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1234440"/>
            <a:ext cx="2359342" cy="2286953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219075"/>
            <a:ext cx="6309360" cy="795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095375"/>
            <a:ext cx="6309360" cy="2610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3813810"/>
            <a:ext cx="1645920" cy="219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20C1B-DC15-1D46-8AC9-F88780A956B3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3813810"/>
            <a:ext cx="2468880" cy="219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3813810"/>
            <a:ext cx="1645920" cy="219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E0C1D-209F-B644-82EE-7305AC636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9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2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54864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69" y="1607333"/>
            <a:ext cx="2962553" cy="1432560"/>
          </a:xfrm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GOULD HALL 322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37CEEC0-9FAF-664B-9304-3F99296281BB}"/>
              </a:ext>
            </a:extLst>
          </p:cNvPr>
          <p:cNvSpPr txBox="1">
            <a:spLocks/>
          </p:cNvSpPr>
          <p:nvPr/>
        </p:nvSpPr>
        <p:spPr>
          <a:xfrm>
            <a:off x="2904101" y="3320796"/>
            <a:ext cx="3573613" cy="3571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Reservations: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81E7E2-E509-935D-B2CE-54D745E0E8B5}"/>
              </a:ext>
            </a:extLst>
          </p:cNvPr>
          <p:cNvCxnSpPr>
            <a:cxnSpLocks/>
          </p:cNvCxnSpPr>
          <p:nvPr/>
        </p:nvCxnSpPr>
        <p:spPr>
          <a:xfrm>
            <a:off x="2389135" y="3243288"/>
            <a:ext cx="4780894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372D9FCE-C9BE-F470-9BA0-4B032E41DFE2}"/>
              </a:ext>
            </a:extLst>
          </p:cNvPr>
          <p:cNvSpPr txBox="1">
            <a:spLocks/>
          </p:cNvSpPr>
          <p:nvPr/>
        </p:nvSpPr>
        <p:spPr>
          <a:xfrm>
            <a:off x="3951668" y="346893"/>
            <a:ext cx="2606821" cy="896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1150 </a:t>
            </a:r>
            <a:r>
              <a:rPr lang="en-U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SF_Occupancy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95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D107F5-1B2B-0C66-3C3E-92C2BED05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414123"/>
            <a:ext cx="386421" cy="38642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1E296F-FE68-A391-5FC1-31D088D4719B}"/>
              </a:ext>
            </a:extLst>
          </p:cNvPr>
          <p:cNvCxnSpPr/>
          <p:nvPr/>
        </p:nvCxnSpPr>
        <p:spPr>
          <a:xfrm>
            <a:off x="2389135" y="3243288"/>
            <a:ext cx="0" cy="721217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83A9BF56-30FE-1994-8858-4026B1FF2A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2448197"/>
            <a:ext cx="386421" cy="386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BC69D6-BA89-1231-C383-7936932044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931160"/>
            <a:ext cx="386421" cy="3864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FAC8F05-79A8-76E7-4A25-E47F940515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9135" y="3320795"/>
            <a:ext cx="563056" cy="563056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3FCA91B4-F797-2CD3-65E0-B4802196D8C4}"/>
              </a:ext>
            </a:extLst>
          </p:cNvPr>
          <p:cNvSpPr txBox="1">
            <a:spLocks/>
          </p:cNvSpPr>
          <p:nvPr/>
        </p:nvSpPr>
        <p:spPr>
          <a:xfrm>
            <a:off x="5196875" y="19992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Tables  x  1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C74F9CC-55D5-811C-1591-46653C33823A}"/>
              </a:ext>
            </a:extLst>
          </p:cNvPr>
          <p:cNvSpPr txBox="1">
            <a:spLocks/>
          </p:cNvSpPr>
          <p:nvPr/>
        </p:nvSpPr>
        <p:spPr>
          <a:xfrm>
            <a:off x="5196874" y="2520976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Projectors  x  1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56DB10BA-E022-71E5-471E-BA5F4D1DB025}"/>
              </a:ext>
            </a:extLst>
          </p:cNvPr>
          <p:cNvSpPr txBox="1">
            <a:spLocks/>
          </p:cNvSpPr>
          <p:nvPr/>
        </p:nvSpPr>
        <p:spPr>
          <a:xfrm>
            <a:off x="5196874" y="15195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Chairs  x  95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9582EC-27FA-C6CE-C594-1AD19D2C24D7}"/>
              </a:ext>
            </a:extLst>
          </p:cNvPr>
          <p:cNvSpPr txBox="1"/>
          <p:nvPr/>
        </p:nvSpPr>
        <p:spPr>
          <a:xfrm>
            <a:off x="2904101" y="3631674"/>
            <a:ext cx="51994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be.uw.edu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/spaces/room-reservations/reservations/</a:t>
            </a:r>
          </a:p>
        </p:txBody>
      </p:sp>
    </p:spTree>
    <p:extLst>
      <p:ext uri="{BB962C8B-B14F-4D97-AF65-F5344CB8AC3E}">
        <p14:creationId xmlns:p14="http://schemas.microsoft.com/office/powerpoint/2010/main" val="297548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1" y="2057400"/>
            <a:ext cx="7420886" cy="626984"/>
          </a:xfrm>
        </p:spPr>
        <p:txBody>
          <a:bodyPr anchor="t" anchorCtr="0">
            <a:noAutofit/>
          </a:bodyPr>
          <a:lstStyle/>
          <a:p>
            <a:pPr algn="l"/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Urban Ecology Research Lab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06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69" y="1607333"/>
            <a:ext cx="2962553" cy="1432560"/>
          </a:xfrm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GOULD HALL 440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37CEEC0-9FAF-664B-9304-3F99296281BB}"/>
              </a:ext>
            </a:extLst>
          </p:cNvPr>
          <p:cNvSpPr txBox="1">
            <a:spLocks/>
          </p:cNvSpPr>
          <p:nvPr/>
        </p:nvSpPr>
        <p:spPr>
          <a:xfrm>
            <a:off x="2904101" y="3320796"/>
            <a:ext cx="3573613" cy="3571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Reservations: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81E7E2-E509-935D-B2CE-54D745E0E8B5}"/>
              </a:ext>
            </a:extLst>
          </p:cNvPr>
          <p:cNvCxnSpPr>
            <a:cxnSpLocks/>
          </p:cNvCxnSpPr>
          <p:nvPr/>
        </p:nvCxnSpPr>
        <p:spPr>
          <a:xfrm>
            <a:off x="2389135" y="3243288"/>
            <a:ext cx="4780894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372D9FCE-C9BE-F470-9BA0-4B032E41DFE2}"/>
              </a:ext>
            </a:extLst>
          </p:cNvPr>
          <p:cNvSpPr txBox="1">
            <a:spLocks/>
          </p:cNvSpPr>
          <p:nvPr/>
        </p:nvSpPr>
        <p:spPr>
          <a:xfrm>
            <a:off x="3951668" y="346893"/>
            <a:ext cx="2606821" cy="896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547 </a:t>
            </a:r>
            <a:r>
              <a:rPr lang="en-U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SF_Occupancy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D107F5-1B2B-0C66-3C3E-92C2BED05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414123"/>
            <a:ext cx="386421" cy="38642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1E296F-FE68-A391-5FC1-31D088D4719B}"/>
              </a:ext>
            </a:extLst>
          </p:cNvPr>
          <p:cNvCxnSpPr/>
          <p:nvPr/>
        </p:nvCxnSpPr>
        <p:spPr>
          <a:xfrm>
            <a:off x="2389135" y="3243288"/>
            <a:ext cx="0" cy="721217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83A9BF56-30FE-1994-8858-4026B1FF2A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2448197"/>
            <a:ext cx="386421" cy="386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BC69D6-BA89-1231-C383-7936932044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931160"/>
            <a:ext cx="386421" cy="3864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FAC8F05-79A8-76E7-4A25-E47F940515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9135" y="3320795"/>
            <a:ext cx="563056" cy="563056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3FCA91B4-F797-2CD3-65E0-B4802196D8C4}"/>
              </a:ext>
            </a:extLst>
          </p:cNvPr>
          <p:cNvSpPr txBox="1">
            <a:spLocks/>
          </p:cNvSpPr>
          <p:nvPr/>
        </p:nvSpPr>
        <p:spPr>
          <a:xfrm>
            <a:off x="5196875" y="19992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Tables  x  6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C74F9CC-55D5-811C-1591-46653C33823A}"/>
              </a:ext>
            </a:extLst>
          </p:cNvPr>
          <p:cNvSpPr txBox="1">
            <a:spLocks/>
          </p:cNvSpPr>
          <p:nvPr/>
        </p:nvSpPr>
        <p:spPr>
          <a:xfrm>
            <a:off x="5196874" y="2520976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Projectors  x  1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56DB10BA-E022-71E5-471E-BA5F4D1DB025}"/>
              </a:ext>
            </a:extLst>
          </p:cNvPr>
          <p:cNvSpPr txBox="1">
            <a:spLocks/>
          </p:cNvSpPr>
          <p:nvPr/>
        </p:nvSpPr>
        <p:spPr>
          <a:xfrm>
            <a:off x="5196874" y="15195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Chairs  x  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9582EC-27FA-C6CE-C594-1AD19D2C24D7}"/>
              </a:ext>
            </a:extLst>
          </p:cNvPr>
          <p:cNvSpPr txBox="1"/>
          <p:nvPr/>
        </p:nvSpPr>
        <p:spPr>
          <a:xfrm>
            <a:off x="2904101" y="3631674"/>
            <a:ext cx="51994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be.uw.edu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/spaces/room-reservations/reservations/</a:t>
            </a:r>
          </a:p>
        </p:txBody>
      </p:sp>
    </p:spTree>
    <p:extLst>
      <p:ext uri="{BB962C8B-B14F-4D97-AF65-F5344CB8AC3E}">
        <p14:creationId xmlns:p14="http://schemas.microsoft.com/office/powerpoint/2010/main" val="1677652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69" y="1607333"/>
            <a:ext cx="2962553" cy="1432560"/>
          </a:xfrm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GOULD HALL 435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37CEEC0-9FAF-664B-9304-3F99296281BB}"/>
              </a:ext>
            </a:extLst>
          </p:cNvPr>
          <p:cNvSpPr txBox="1">
            <a:spLocks/>
          </p:cNvSpPr>
          <p:nvPr/>
        </p:nvSpPr>
        <p:spPr>
          <a:xfrm>
            <a:off x="2904101" y="3320796"/>
            <a:ext cx="3573613" cy="3571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Reservations: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81E7E2-E509-935D-B2CE-54D745E0E8B5}"/>
              </a:ext>
            </a:extLst>
          </p:cNvPr>
          <p:cNvCxnSpPr>
            <a:cxnSpLocks/>
          </p:cNvCxnSpPr>
          <p:nvPr/>
        </p:nvCxnSpPr>
        <p:spPr>
          <a:xfrm>
            <a:off x="2389135" y="3243288"/>
            <a:ext cx="4780894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372D9FCE-C9BE-F470-9BA0-4B032E41DFE2}"/>
              </a:ext>
            </a:extLst>
          </p:cNvPr>
          <p:cNvSpPr txBox="1">
            <a:spLocks/>
          </p:cNvSpPr>
          <p:nvPr/>
        </p:nvSpPr>
        <p:spPr>
          <a:xfrm>
            <a:off x="3951668" y="346893"/>
            <a:ext cx="2606821" cy="896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1040 </a:t>
            </a:r>
            <a:r>
              <a:rPr lang="en-U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SF_Occupancy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50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D107F5-1B2B-0C66-3C3E-92C2BED05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414123"/>
            <a:ext cx="386421" cy="38642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1E296F-FE68-A391-5FC1-31D088D4719B}"/>
              </a:ext>
            </a:extLst>
          </p:cNvPr>
          <p:cNvCxnSpPr/>
          <p:nvPr/>
        </p:nvCxnSpPr>
        <p:spPr>
          <a:xfrm>
            <a:off x="2389135" y="3243288"/>
            <a:ext cx="0" cy="721217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83A9BF56-30FE-1994-8858-4026B1FF2A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2448197"/>
            <a:ext cx="386421" cy="386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BC69D6-BA89-1231-C383-7936932044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931160"/>
            <a:ext cx="386421" cy="3864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FAC8F05-79A8-76E7-4A25-E47F940515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9135" y="3320795"/>
            <a:ext cx="563056" cy="563056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3FCA91B4-F797-2CD3-65E0-B4802196D8C4}"/>
              </a:ext>
            </a:extLst>
          </p:cNvPr>
          <p:cNvSpPr txBox="1">
            <a:spLocks/>
          </p:cNvSpPr>
          <p:nvPr/>
        </p:nvSpPr>
        <p:spPr>
          <a:xfrm>
            <a:off x="5196875" y="19992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Tables  x  21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C74F9CC-55D5-811C-1591-46653C33823A}"/>
              </a:ext>
            </a:extLst>
          </p:cNvPr>
          <p:cNvSpPr txBox="1">
            <a:spLocks/>
          </p:cNvSpPr>
          <p:nvPr/>
        </p:nvSpPr>
        <p:spPr>
          <a:xfrm>
            <a:off x="5196874" y="2520976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Projectors  x  1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56DB10BA-E022-71E5-471E-BA5F4D1DB025}"/>
              </a:ext>
            </a:extLst>
          </p:cNvPr>
          <p:cNvSpPr txBox="1">
            <a:spLocks/>
          </p:cNvSpPr>
          <p:nvPr/>
        </p:nvSpPr>
        <p:spPr>
          <a:xfrm>
            <a:off x="5196874" y="15195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Chairs  x  50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9582EC-27FA-C6CE-C594-1AD19D2C24D7}"/>
              </a:ext>
            </a:extLst>
          </p:cNvPr>
          <p:cNvSpPr txBox="1"/>
          <p:nvPr/>
        </p:nvSpPr>
        <p:spPr>
          <a:xfrm>
            <a:off x="2904101" y="3631674"/>
            <a:ext cx="51994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be.uw.edu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/spaces/room-reservations/reservations/</a:t>
            </a:r>
          </a:p>
        </p:txBody>
      </p:sp>
    </p:spTree>
    <p:extLst>
      <p:ext uri="{BB962C8B-B14F-4D97-AF65-F5344CB8AC3E}">
        <p14:creationId xmlns:p14="http://schemas.microsoft.com/office/powerpoint/2010/main" val="3396577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69" y="1607333"/>
            <a:ext cx="2962553" cy="1432560"/>
          </a:xfrm>
        </p:spPr>
        <p:txBody>
          <a:bodyPr>
            <a:noAutofit/>
          </a:bodyPr>
          <a:lstStyle/>
          <a:p>
            <a:pPr algn="l"/>
            <a:r>
              <a:rPr lang="en-US" sz="4800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GOULD HALL 436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37CEEC0-9FAF-664B-9304-3F99296281BB}"/>
              </a:ext>
            </a:extLst>
          </p:cNvPr>
          <p:cNvSpPr txBox="1">
            <a:spLocks/>
          </p:cNvSpPr>
          <p:nvPr/>
        </p:nvSpPr>
        <p:spPr>
          <a:xfrm>
            <a:off x="2904101" y="3320796"/>
            <a:ext cx="3573613" cy="3571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Reservations: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81E7E2-E509-935D-B2CE-54D745E0E8B5}"/>
              </a:ext>
            </a:extLst>
          </p:cNvPr>
          <p:cNvCxnSpPr>
            <a:cxnSpLocks/>
          </p:cNvCxnSpPr>
          <p:nvPr/>
        </p:nvCxnSpPr>
        <p:spPr>
          <a:xfrm>
            <a:off x="2389135" y="3243288"/>
            <a:ext cx="4780894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372D9FCE-C9BE-F470-9BA0-4B032E41DFE2}"/>
              </a:ext>
            </a:extLst>
          </p:cNvPr>
          <p:cNvSpPr txBox="1">
            <a:spLocks/>
          </p:cNvSpPr>
          <p:nvPr/>
        </p:nvSpPr>
        <p:spPr>
          <a:xfrm>
            <a:off x="3951668" y="346893"/>
            <a:ext cx="2606821" cy="896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516 </a:t>
            </a:r>
            <a:r>
              <a:rPr lang="en-U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SF_Occupancy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30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D107F5-1B2B-0C66-3C3E-92C2BED05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414123"/>
            <a:ext cx="386421" cy="38642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1E296F-FE68-A391-5FC1-31D088D4719B}"/>
              </a:ext>
            </a:extLst>
          </p:cNvPr>
          <p:cNvCxnSpPr/>
          <p:nvPr/>
        </p:nvCxnSpPr>
        <p:spPr>
          <a:xfrm>
            <a:off x="2389135" y="3243288"/>
            <a:ext cx="0" cy="721217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83A9BF56-30FE-1994-8858-4026B1FF2A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2448197"/>
            <a:ext cx="386421" cy="386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BC69D6-BA89-1231-C383-7936932044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1017" y="1931160"/>
            <a:ext cx="386421" cy="3864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FAC8F05-79A8-76E7-4A25-E47F940515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9135" y="3320795"/>
            <a:ext cx="563056" cy="563056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3FCA91B4-F797-2CD3-65E0-B4802196D8C4}"/>
              </a:ext>
            </a:extLst>
          </p:cNvPr>
          <p:cNvSpPr txBox="1">
            <a:spLocks/>
          </p:cNvSpPr>
          <p:nvPr/>
        </p:nvSpPr>
        <p:spPr>
          <a:xfrm>
            <a:off x="5196875" y="19992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Tables  x  2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7C74F9CC-55D5-811C-1591-46653C33823A}"/>
              </a:ext>
            </a:extLst>
          </p:cNvPr>
          <p:cNvSpPr txBox="1">
            <a:spLocks/>
          </p:cNvSpPr>
          <p:nvPr/>
        </p:nvSpPr>
        <p:spPr>
          <a:xfrm>
            <a:off x="5196874" y="2520976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Projectors  x  0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56DB10BA-E022-71E5-471E-BA5F4D1DB025}"/>
              </a:ext>
            </a:extLst>
          </p:cNvPr>
          <p:cNvSpPr txBox="1">
            <a:spLocks/>
          </p:cNvSpPr>
          <p:nvPr/>
        </p:nvSpPr>
        <p:spPr>
          <a:xfrm>
            <a:off x="5196874" y="1519512"/>
            <a:ext cx="1361615" cy="24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5486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Chairs  x  35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9582EC-27FA-C6CE-C594-1AD19D2C24D7}"/>
              </a:ext>
            </a:extLst>
          </p:cNvPr>
          <p:cNvSpPr txBox="1"/>
          <p:nvPr/>
        </p:nvSpPr>
        <p:spPr>
          <a:xfrm>
            <a:off x="2904101" y="3631674"/>
            <a:ext cx="51994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be.uw.edu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/spaces/room-reservations/reservations/</a:t>
            </a:r>
          </a:p>
        </p:txBody>
      </p:sp>
    </p:spTree>
    <p:extLst>
      <p:ext uri="{BB962C8B-B14F-4D97-AF65-F5344CB8AC3E}">
        <p14:creationId xmlns:p14="http://schemas.microsoft.com/office/powerpoint/2010/main" val="128694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1" y="1324346"/>
            <a:ext cx="6389893" cy="626984"/>
          </a:xfrm>
        </p:spPr>
        <p:txBody>
          <a:bodyPr anchor="t" anchorCtr="0">
            <a:noAutofit/>
          </a:bodyPr>
          <a:lstStyle/>
          <a:p>
            <a:pPr algn="l"/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Office of Student Services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90CBB8-E01B-B8EB-1E47-83239EB03CFE}"/>
              </a:ext>
            </a:extLst>
          </p:cNvPr>
          <p:cNvSpPr txBox="1"/>
          <p:nvPr/>
        </p:nvSpPr>
        <p:spPr>
          <a:xfrm>
            <a:off x="116951" y="1957293"/>
            <a:ext cx="6689366" cy="147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Christopher D. Campbell, Associate Dean for Students</a:t>
            </a:r>
          </a:p>
          <a:p>
            <a:pPr>
              <a:lnSpc>
                <a:spcPts val="216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Megan Brown, Director of Student Services</a:t>
            </a:r>
          </a:p>
          <a:p>
            <a:pPr>
              <a:lnSpc>
                <a:spcPts val="2160"/>
              </a:lnSpc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Evalynn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Romano, Mental Health Counselor</a:t>
            </a:r>
          </a:p>
          <a:p>
            <a:pPr>
              <a:lnSpc>
                <a:spcPts val="2160"/>
              </a:lnSpc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2160"/>
              </a:lnSpc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more at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be.uw.edu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/students</a:t>
            </a:r>
          </a:p>
        </p:txBody>
      </p:sp>
    </p:spTree>
    <p:extLst>
      <p:ext uri="{BB962C8B-B14F-4D97-AF65-F5344CB8AC3E}">
        <p14:creationId xmlns:p14="http://schemas.microsoft.com/office/powerpoint/2010/main" val="323437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1" y="1324346"/>
            <a:ext cx="6389893" cy="626984"/>
          </a:xfrm>
        </p:spPr>
        <p:txBody>
          <a:bodyPr anchor="t" anchorCtr="0">
            <a:noAutofit/>
          </a:bodyPr>
          <a:lstStyle/>
          <a:p>
            <a:pPr algn="l"/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Megan Brown (she/her)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90CBB8-E01B-B8EB-1E47-83239EB03CFE}"/>
              </a:ext>
            </a:extLst>
          </p:cNvPr>
          <p:cNvSpPr txBox="1"/>
          <p:nvPr/>
        </p:nvSpPr>
        <p:spPr>
          <a:xfrm>
            <a:off x="116951" y="2057400"/>
            <a:ext cx="6689366" cy="124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6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Director of Student Services</a:t>
            </a:r>
          </a:p>
          <a:p>
            <a:pPr>
              <a:lnSpc>
                <a:spcPts val="226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College of Built Environments, University of Washington</a:t>
            </a:r>
          </a:p>
          <a:p>
            <a:pPr>
              <a:lnSpc>
                <a:spcPts val="2260"/>
              </a:lnSpc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herzomeg@uw.edu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226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206.543.1508</a:t>
            </a:r>
          </a:p>
        </p:txBody>
      </p:sp>
    </p:spTree>
    <p:extLst>
      <p:ext uri="{BB962C8B-B14F-4D97-AF65-F5344CB8AC3E}">
        <p14:creationId xmlns:p14="http://schemas.microsoft.com/office/powerpoint/2010/main" val="1823926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1" y="1324346"/>
            <a:ext cx="7142590" cy="626984"/>
          </a:xfrm>
        </p:spPr>
        <p:txBody>
          <a:bodyPr anchor="t" anchorCtr="0">
            <a:noAutofit/>
          </a:bodyPr>
          <a:lstStyle/>
          <a:p>
            <a:pPr algn="l"/>
            <a:r>
              <a:rPr lang="en-US" b="1" dirty="0" err="1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Evalynn</a:t>
            </a:r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Fae </a:t>
            </a:r>
            <a:r>
              <a:rPr lang="en-US" b="1" dirty="0" err="1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Taganna</a:t>
            </a:r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Romano </a:t>
            </a:r>
            <a:endParaRPr lang="en-US" b="1" dirty="0">
              <a:solidFill>
                <a:srgbClr val="35236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90CBB8-E01B-B8EB-1E47-83239EB03CFE}"/>
              </a:ext>
            </a:extLst>
          </p:cNvPr>
          <p:cNvSpPr txBox="1"/>
          <p:nvPr/>
        </p:nvSpPr>
        <p:spPr>
          <a:xfrm>
            <a:off x="116951" y="2057400"/>
            <a:ext cx="6689366" cy="654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6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Mental Health Counselor</a:t>
            </a:r>
          </a:p>
          <a:p>
            <a:pPr>
              <a:lnSpc>
                <a:spcPts val="226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College of Built Environments, University of Washington</a:t>
            </a:r>
          </a:p>
        </p:txBody>
      </p:sp>
    </p:spTree>
    <p:extLst>
      <p:ext uri="{BB962C8B-B14F-4D97-AF65-F5344CB8AC3E}">
        <p14:creationId xmlns:p14="http://schemas.microsoft.com/office/powerpoint/2010/main" val="2639283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1" y="1324346"/>
            <a:ext cx="7404983" cy="626984"/>
          </a:xfrm>
        </p:spPr>
        <p:txBody>
          <a:bodyPr anchor="t" anchorCtr="0">
            <a:noAutofit/>
          </a:bodyPr>
          <a:lstStyle/>
          <a:p>
            <a:pPr algn="l"/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Christopher D. Campbell, Ph.D.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90CBB8-E01B-B8EB-1E47-83239EB03CFE}"/>
              </a:ext>
            </a:extLst>
          </p:cNvPr>
          <p:cNvSpPr txBox="1"/>
          <p:nvPr/>
        </p:nvSpPr>
        <p:spPr>
          <a:xfrm>
            <a:off x="116951" y="2057400"/>
            <a:ext cx="6689366" cy="1244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6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Associate Dean for Students</a:t>
            </a:r>
          </a:p>
          <a:p>
            <a:pPr>
              <a:lnSpc>
                <a:spcPts val="226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College of Built Environments, University of Washington</a:t>
            </a:r>
          </a:p>
          <a:p>
            <a:pPr>
              <a:lnSpc>
                <a:spcPts val="226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ccamp1@uw.edu</a:t>
            </a:r>
          </a:p>
          <a:p>
            <a:pPr>
              <a:lnSpc>
                <a:spcPts val="226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206.543.6063</a:t>
            </a:r>
          </a:p>
        </p:txBody>
      </p:sp>
    </p:spTree>
    <p:extLst>
      <p:ext uri="{BB962C8B-B14F-4D97-AF65-F5344CB8AC3E}">
        <p14:creationId xmlns:p14="http://schemas.microsoft.com/office/powerpoint/2010/main" val="93366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1" y="1324346"/>
            <a:ext cx="6389893" cy="626984"/>
          </a:xfrm>
        </p:spPr>
        <p:txBody>
          <a:bodyPr anchor="t" anchorCtr="0">
            <a:noAutofit/>
          </a:bodyPr>
          <a:lstStyle/>
          <a:p>
            <a:pPr algn="l"/>
            <a:r>
              <a:rPr lang="en-US" b="1" dirty="0" err="1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Runstad</a:t>
            </a:r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Department of Real Estate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90CBB8-E01B-B8EB-1E47-83239EB03CFE}"/>
              </a:ext>
            </a:extLst>
          </p:cNvPr>
          <p:cNvSpPr txBox="1"/>
          <p:nvPr/>
        </p:nvSpPr>
        <p:spPr>
          <a:xfrm>
            <a:off x="116951" y="2482079"/>
            <a:ext cx="6689366" cy="927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Shannon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Affholter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Co-chair </a:t>
            </a:r>
          </a:p>
          <a:p>
            <a:pPr>
              <a:lnSpc>
                <a:spcPts val="216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Nikita Anderson, Undergraduate Academic Advisor</a:t>
            </a:r>
          </a:p>
          <a:p>
            <a:pPr>
              <a:lnSpc>
                <a:spcPts val="216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 Heller, Graduate Program Advisor &amp; Career Coach</a:t>
            </a:r>
          </a:p>
        </p:txBody>
      </p:sp>
    </p:spTree>
    <p:extLst>
      <p:ext uri="{BB962C8B-B14F-4D97-AF65-F5344CB8AC3E}">
        <p14:creationId xmlns:p14="http://schemas.microsoft.com/office/powerpoint/2010/main" val="1785118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1408-7CC4-B4F0-2FEE-E4D5DE64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1" y="2057400"/>
            <a:ext cx="7420886" cy="626984"/>
          </a:xfrm>
        </p:spPr>
        <p:txBody>
          <a:bodyPr anchor="t" anchorCtr="0">
            <a:noAutofit/>
          </a:bodyPr>
          <a:lstStyle/>
          <a:p>
            <a:pPr algn="l"/>
            <a:r>
              <a:rPr lang="en-US" b="1" dirty="0">
                <a:solidFill>
                  <a:srgbClr val="35236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Ph.D. in the Built Environment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6BDD5-6900-3948-27E1-4058FDEFF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15" y="3623758"/>
            <a:ext cx="2085233" cy="3464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90CBB8-E01B-B8EB-1E47-83239EB03CFE}"/>
              </a:ext>
            </a:extLst>
          </p:cNvPr>
          <p:cNvSpPr txBox="1"/>
          <p:nvPr/>
        </p:nvSpPr>
        <p:spPr>
          <a:xfrm>
            <a:off x="116951" y="2684384"/>
            <a:ext cx="668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Doctoral Student Room 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985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527</TotalTime>
  <Words>285</Words>
  <Application>Microsoft Macintosh PowerPoint</Application>
  <PresentationFormat>Custom</PresentationFormat>
  <Paragraphs>65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Open Sans</vt:lpstr>
      <vt:lpstr>Office Theme</vt:lpstr>
      <vt:lpstr>GOULD HALL 322</vt:lpstr>
      <vt:lpstr>GOULD HALL 435</vt:lpstr>
      <vt:lpstr>GOULD HALL 436</vt:lpstr>
      <vt:lpstr>Office of Student Services</vt:lpstr>
      <vt:lpstr>Megan Brown (she/her)</vt:lpstr>
      <vt:lpstr>Evalynn Fae Taganna Romano </vt:lpstr>
      <vt:lpstr>Christopher D. Campbell, Ph.D.</vt:lpstr>
      <vt:lpstr>Runstad Department of Real Estate</vt:lpstr>
      <vt:lpstr>Ph.D. in the Built Environment</vt:lpstr>
      <vt:lpstr>Urban Ecology Research Lab</vt:lpstr>
      <vt:lpstr>GOULD HALL 440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GOULD HALL 322</dc:title>
  <dc:creator>Alex Blair</dc:creator>
  <cp:lastModifiedBy>Alex Blair</cp:lastModifiedBy>
  <cp:revision>5</cp:revision>
  <cp:lastPrinted>2025-11-13T23:18:24Z</cp:lastPrinted>
  <dcterms:created xsi:type="dcterms:W3CDTF">2025-11-13T22:05:23Z</dcterms:created>
  <dcterms:modified xsi:type="dcterms:W3CDTF">2025-11-19T22:09:12Z</dcterms:modified>
</cp:coreProperties>
</file>