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3200400" cy="18288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Encode Sans Condensed" panose="02000000000000000000" pitchFamily="2" charset="77"/>
      <p:regular r:id="rId7"/>
      <p:bold r:id="rId8"/>
    </p:embeddedFont>
    <p:embeddedFont>
      <p:font typeface="Encode Sans Condensed Bold" panose="02000000000000000000" pitchFamily="2" charset="77"/>
      <p:regular r:id="rId9"/>
      <p:bold r:id="rId10"/>
      <p:italic r:id="rId11"/>
    </p:embeddedFont>
    <p:embeddedFont>
      <p:font typeface="IBM Plex Sans Condensed" panose="020F0502020204030204" pitchFamily="34" charset="0"/>
      <p:regular r:id="rId12"/>
      <p:bold r:id="rId13"/>
      <p:italic r:id="rId14"/>
      <p:boldItalic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 autoAdjust="0"/>
    <p:restoredTop sz="94607" autoAdjust="0"/>
  </p:normalViewPr>
  <p:slideViewPr>
    <p:cSldViewPr>
      <p:cViewPr varScale="1">
        <p:scale>
          <a:sx n="400" d="100"/>
          <a:sy n="400" d="100"/>
        </p:scale>
        <p:origin x="1048" y="5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18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font" Target="fonts/font13.fntdata"/><Relationship Id="rId10" Type="http://schemas.openxmlformats.org/officeDocument/2006/relationships/font" Target="fonts/font8.fntdata"/><Relationship Id="rId19" Type="http://schemas.openxmlformats.org/officeDocument/2006/relationships/tableStyles" Target="tableStyles.xml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font" Target="fonts/font1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sv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7891270-0FA0-9540-7E5F-830966E3E9C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52400" y="152400"/>
            <a:ext cx="1009650" cy="2360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7A6BDEA-79A0-91D1-5025-F641573BAD1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-609600"/>
            <a:ext cx="1623764" cy="10668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27E15EC9-025A-29D0-5ABC-9A20A7E0BA6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501900" y="1428750"/>
            <a:ext cx="590550" cy="4000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178775" y="464630"/>
            <a:ext cx="2758164" cy="4787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 b="1" spc="16" dirty="0">
                <a:solidFill>
                  <a:srgbClr val="35246A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Alex Blair</a:t>
            </a:r>
          </a:p>
          <a:p>
            <a:pPr algn="l">
              <a:lnSpc>
                <a:spcPts val="1960"/>
              </a:lnSpc>
            </a:pPr>
            <a:r>
              <a:rPr lang="en-US" sz="1400" spc="16" dirty="0">
                <a:solidFill>
                  <a:srgbClr val="231F20"/>
                </a:solidFill>
                <a:latin typeface="Encode Sans Condensed"/>
                <a:ea typeface="Encode Sans Condensed"/>
                <a:cs typeface="Encode Sans Condensed"/>
                <a:sym typeface="Encode Sans Condensed"/>
              </a:rPr>
              <a:t>Multimedia Content Specialist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62645" y="674627"/>
            <a:ext cx="26813" cy="173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00"/>
              </a:lnSpc>
            </a:pPr>
            <a:r>
              <a:rPr lang="en-US" sz="1000" spc="4">
                <a:solidFill>
                  <a:srgbClr val="231F2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85633" y="1070610"/>
            <a:ext cx="2198827" cy="296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99"/>
              </a:lnSpc>
            </a:pPr>
            <a:r>
              <a:rPr lang="en-US" sz="999" spc="7" dirty="0" err="1">
                <a:solidFill>
                  <a:srgbClr val="231F20"/>
                </a:solidFill>
                <a:latin typeface="Encode Sans Condensed"/>
                <a:ea typeface="Encode Sans Condensed"/>
                <a:cs typeface="Encode Sans Condensed"/>
                <a:sym typeface="Encode Sans Condensed"/>
              </a:rPr>
              <a:t>xxx.xxx.xxxx</a:t>
            </a:r>
            <a:endParaRPr lang="en-US" sz="999" spc="7" dirty="0">
              <a:solidFill>
                <a:srgbClr val="231F20"/>
              </a:solidFill>
              <a:latin typeface="Encode Sans Condensed"/>
              <a:ea typeface="Encode Sans Condensed"/>
              <a:cs typeface="Encode Sans Condensed"/>
              <a:sym typeface="Encode Sans Condensed"/>
            </a:endParaRPr>
          </a:p>
          <a:p>
            <a:pPr algn="l">
              <a:lnSpc>
                <a:spcPts val="1199"/>
              </a:lnSpc>
            </a:pPr>
            <a:endParaRPr lang="en-US" sz="999" spc="7" dirty="0">
              <a:solidFill>
                <a:srgbClr val="231F20"/>
              </a:solidFill>
              <a:latin typeface="Encode Sans Condensed"/>
              <a:ea typeface="Encode Sans Condensed"/>
              <a:cs typeface="Encode Sans Condensed"/>
              <a:sym typeface="Encode Sans Condense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85632" y="1537840"/>
            <a:ext cx="804967" cy="1651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400"/>
              </a:lnSpc>
            </a:pPr>
            <a:r>
              <a:rPr lang="en-US" sz="1000" spc="11" dirty="0" err="1">
                <a:solidFill>
                  <a:srgbClr val="231F20"/>
                </a:solidFill>
                <a:latin typeface="Encode Sans Condensed"/>
                <a:ea typeface="Encode Sans Condensed"/>
                <a:cs typeface="Encode Sans Condensed"/>
                <a:sym typeface="Encode Sans Condensed"/>
              </a:rPr>
              <a:t>be.uw.edu</a:t>
            </a:r>
            <a:endParaRPr lang="en-US" sz="1000" spc="11" dirty="0">
              <a:solidFill>
                <a:srgbClr val="231F20"/>
              </a:solidFill>
              <a:latin typeface="Encode Sans Condensed"/>
              <a:ea typeface="Encode Sans Condensed"/>
              <a:cs typeface="Encode Sans Condensed"/>
              <a:sym typeface="Encode Sans Condensed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95D953E-5C86-2A02-4F0C-0471882DE676}"/>
              </a:ext>
            </a:extLst>
          </p:cNvPr>
          <p:cNvSpPr txBox="1"/>
          <p:nvPr/>
        </p:nvSpPr>
        <p:spPr>
          <a:xfrm>
            <a:off x="185632" y="1417252"/>
            <a:ext cx="804967" cy="153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en-US" sz="1000" spc="8" dirty="0" err="1">
                <a:solidFill>
                  <a:srgbClr val="231F20"/>
                </a:solidFill>
                <a:latin typeface="Encode Sans Condensed"/>
                <a:ea typeface="Encode Sans Condensed"/>
                <a:cs typeface="Encode Sans Condensed"/>
                <a:sym typeface="Encode Sans Condensed"/>
              </a:rPr>
              <a:t>email@uw.edu</a:t>
            </a:r>
            <a:endParaRPr lang="en-US" sz="1000" spc="8" dirty="0">
              <a:solidFill>
                <a:srgbClr val="231F20"/>
              </a:solidFill>
              <a:latin typeface="Encode Sans Condensed"/>
              <a:ea typeface="Encode Sans Condensed"/>
              <a:cs typeface="Encode Sans Condensed"/>
              <a:sym typeface="Encode Sans Condense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21</Words>
  <Application>Microsoft Macintosh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Encode Sans Condensed Bold</vt:lpstr>
      <vt:lpstr>Encode Sans Condensed</vt:lpstr>
      <vt:lpstr>Arial</vt:lpstr>
      <vt:lpstr>IBM Plex Sans Condensed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CBE-Business_Cards-2025</dc:title>
  <cp:lastModifiedBy>Alex Blair</cp:lastModifiedBy>
  <cp:revision>2</cp:revision>
  <dcterms:created xsi:type="dcterms:W3CDTF">2006-08-16T00:00:00Z</dcterms:created>
  <dcterms:modified xsi:type="dcterms:W3CDTF">2026-07-06T18:39:28Z</dcterms:modified>
  <dc:identifier>DAHOoltazDE</dc:identifier>
</cp:coreProperties>
</file>