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4" r:id="rId2"/>
    <p:sldMasterId id="2147483660" r:id="rId3"/>
  </p:sldMasterIdLst>
  <p:notesMasterIdLst>
    <p:notesMasterId r:id="rId8"/>
  </p:notesMasterIdLst>
  <p:sldIdLst>
    <p:sldId id="256" r:id="rId4"/>
    <p:sldId id="257" r:id="rId5"/>
    <p:sldId id="258" r:id="rId6"/>
    <p:sldId id="259" r:id="rId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Encode Sans Black" pitchFamily="2" charset="77"/>
      <p:bold r:id="rId13"/>
    </p:embeddedFont>
    <p:embeddedFont>
      <p:font typeface="Encode Sans Condensed" panose="02000000000000000000" pitchFamily="2" charset="77"/>
      <p:regular r:id="rId14"/>
      <p:bold r:id="rId15"/>
    </p:embeddedFont>
    <p:embeddedFont>
      <p:font typeface="Encode Sans Condensed SemiBold" panose="02000000000000000000" pitchFamily="2" charset="77"/>
      <p:regular r:id="rId16"/>
      <p:bold r:id="rId17"/>
    </p:embeddedFont>
    <p:embeddedFont>
      <p:font typeface="Merriweather Sans" pitchFamily="2" charset="77"/>
      <p:regular r:id="rId18"/>
      <p:bold r:id="rId19"/>
      <p:italic r:id="rId20"/>
      <p:boldItalic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  <p:embeddedFont>
      <p:font typeface="Open Sans Light" panose="020B030603050402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88" userDrawn="1">
          <p15:clr>
            <a:srgbClr val="A4A3A4"/>
          </p15:clr>
        </p15:guide>
        <p15:guide id="2" pos="478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h+nuIDacLoxHSpwfejVNDVs4eK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37"/>
    <p:restoredTop sz="94674"/>
  </p:normalViewPr>
  <p:slideViewPr>
    <p:cSldViewPr snapToGrid="0">
      <p:cViewPr varScale="1">
        <p:scale>
          <a:sx n="129" d="100"/>
          <a:sy n="129" d="100"/>
        </p:scale>
        <p:origin x="208" y="-3304"/>
      </p:cViewPr>
      <p:guideLst>
        <p:guide orient="horz" pos="2488"/>
        <p:guide pos="4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font" Target="fonts/font1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3.fntdata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font" Target="fonts/font20.fntdata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font" Target="fonts/font19.fntdata"/><Relationship Id="rId30" Type="http://customschemas.google.com/relationships/presentationmetadata" Target="metadata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" name="Google Shape;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4" name="Google Shape;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rgbClr val="4B2E8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6"/>
          <p:cNvSpPr txBox="1">
            <a:spLocks noGrp="1"/>
          </p:cNvSpPr>
          <p:nvPr>
            <p:ph type="title"/>
          </p:nvPr>
        </p:nvSpPr>
        <p:spPr>
          <a:xfrm>
            <a:off x="671757" y="1179825"/>
            <a:ext cx="6972300" cy="2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50"/>
              <a:buFont typeface="Encode Sans Condensed SemiBold"/>
              <a:buNone/>
              <a:defRPr sz="3750" b="1" i="0" u="none" strike="noStrike" cap="non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">
  <p:cSld name="Custom Layou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628650" y="366184"/>
            <a:ext cx="7886700" cy="1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Encode Sans Condensed SemiBold"/>
              <a:buNone/>
              <a:defRPr sz="3300" b="1" i="0" u="none" strike="noStrike" cap="none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Content">
  <p:cSld name="Header +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659305" y="1736727"/>
            <a:ext cx="8196300" cy="40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/>
              <a:buChar char="–"/>
              <a:defRPr sz="1500" b="1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432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3"/>
              </a:buClr>
              <a:buSzPts val="1350"/>
              <a:buFont typeface="Merriweather Sans"/>
              <a:buChar char="&gt;"/>
              <a:defRPr sz="1350" b="1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Char char="–"/>
              <a:defRPr sz="1200" b="1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accent3"/>
              </a:buClr>
              <a:buSzPts val="1050"/>
              <a:buFont typeface="Merriweather Sans"/>
              <a:buChar char="&gt;"/>
              <a:defRPr sz="1050" b="1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671756" y="371512"/>
            <a:ext cx="8183700" cy="9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sz="2250" b="1" i="0" u="none" strike="noStrike" cap="non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rgbClr val="595959">
            <a:alpha val="98431"/>
          </a:srgbClr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>
            <a:spLocks noGrp="1"/>
          </p:cNvSpPr>
          <p:nvPr>
            <p:ph type="title"/>
          </p:nvPr>
        </p:nvSpPr>
        <p:spPr>
          <a:xfrm>
            <a:off x="671757" y="1167125"/>
            <a:ext cx="6972300" cy="2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50"/>
              <a:buFont typeface="Encode Sans Condensed SemiBold"/>
              <a:buNone/>
              <a:defRPr sz="3750" b="1" i="0" u="none" strike="noStrike" cap="non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Subheader + Content">
  <p:cSld name="Header + Subheader + Conte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0"/>
          <p:cNvSpPr txBox="1">
            <a:spLocks noGrp="1"/>
          </p:cNvSpPr>
          <p:nvPr>
            <p:ph type="body" idx="1"/>
          </p:nvPr>
        </p:nvSpPr>
        <p:spPr>
          <a:xfrm>
            <a:off x="665455" y="1720907"/>
            <a:ext cx="81972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–"/>
              <a:defRPr sz="1500" b="1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432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lt2"/>
              </a:buClr>
              <a:buSzPts val="1350"/>
              <a:buFont typeface="Merriweather Sans"/>
              <a:buChar char="&gt;"/>
              <a:defRPr sz="1350" b="1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–"/>
              <a:defRPr sz="1200" b="1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Merriweather Sans"/>
              <a:buChar char="&gt;"/>
              <a:defRPr sz="1050" b="1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title"/>
          </p:nvPr>
        </p:nvSpPr>
        <p:spPr>
          <a:xfrm>
            <a:off x="671757" y="371512"/>
            <a:ext cx="8184600" cy="9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sz="2250" b="1" i="0" u="none" strike="noStrike" cap="non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Graphic">
  <p:cSld name="Header + Graphic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>
            <a:spLocks noGrp="1"/>
          </p:cNvSpPr>
          <p:nvPr>
            <p:ph type="chart" idx="2"/>
          </p:nvPr>
        </p:nvSpPr>
        <p:spPr>
          <a:xfrm>
            <a:off x="766763" y="1736727"/>
            <a:ext cx="8021700" cy="44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Arial"/>
              <a:buNone/>
              <a:defRPr sz="1800" b="0" i="1" u="none" strike="noStrike" cap="none">
                <a:solidFill>
                  <a:srgbClr val="999999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title"/>
          </p:nvPr>
        </p:nvSpPr>
        <p:spPr>
          <a:xfrm>
            <a:off x="671756" y="371512"/>
            <a:ext cx="8116500" cy="9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sz="2250" b="1" i="0" u="none" strike="noStrike" cap="non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Header + Graphic">
  <p:cSld name="1_Header + Graphic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2"/>
          <p:cNvSpPr txBox="1">
            <a:spLocks noGrp="1"/>
          </p:cNvSpPr>
          <p:nvPr>
            <p:ph type="title"/>
          </p:nvPr>
        </p:nvSpPr>
        <p:spPr>
          <a:xfrm>
            <a:off x="513678" y="700503"/>
            <a:ext cx="8116500" cy="9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sz="2250" b="1" i="0" u="none" strike="noStrike" cap="non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Subheader + Content">
  <p:cSld name="Header + Subheader +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59305" y="2320240"/>
            <a:ext cx="81972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–"/>
              <a:defRPr sz="15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432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Merriweather Sans"/>
              <a:buChar char="&gt;"/>
              <a:defRPr sz="135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–"/>
              <a:defRPr sz="1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Merriweather Sans"/>
              <a:buChar char="&gt;"/>
              <a:defRPr sz="105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body" idx="2"/>
          </p:nvPr>
        </p:nvSpPr>
        <p:spPr>
          <a:xfrm>
            <a:off x="671757" y="1730669"/>
            <a:ext cx="8184600" cy="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Encode Sans Condensed"/>
                <a:ea typeface="Encode Sans Condensed"/>
                <a:cs typeface="Encode Sans Condensed"/>
                <a:sym typeface="Encode Sans Condensed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E8D3A2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E8D3A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E8D3A2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E8D3A2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title"/>
          </p:nvPr>
        </p:nvSpPr>
        <p:spPr>
          <a:xfrm>
            <a:off x="671757" y="365069"/>
            <a:ext cx="81846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sz="2250" b="1" i="0" u="none" strike="noStrike" cap="non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Content">
  <p:cSld name="Header + Content">
    <p:bg>
      <p:bgPr>
        <a:solidFill>
          <a:srgbClr val="4B2E8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6"/>
          <p:cNvSpPr txBox="1">
            <a:spLocks noGrp="1"/>
          </p:cNvSpPr>
          <p:nvPr>
            <p:ph type="body" idx="1"/>
          </p:nvPr>
        </p:nvSpPr>
        <p:spPr>
          <a:xfrm>
            <a:off x="659305" y="1736727"/>
            <a:ext cx="8076900" cy="40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–"/>
              <a:defRPr sz="15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432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Merriweather Sans"/>
              <a:buChar char="&gt;"/>
              <a:defRPr sz="135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–"/>
              <a:defRPr sz="1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Merriweather Sans"/>
              <a:buChar char="&gt;"/>
              <a:defRPr sz="105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title"/>
          </p:nvPr>
        </p:nvSpPr>
        <p:spPr>
          <a:xfrm>
            <a:off x="671757" y="371512"/>
            <a:ext cx="8064600" cy="9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sz="2250" b="1" i="0" u="none" strike="noStrike" cap="non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Graphic">
  <p:cSld name="Header + Graphic">
    <p:bg>
      <p:bgPr>
        <a:solidFill>
          <a:srgbClr val="4B2E83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>
            <a:spLocks noGrp="1"/>
          </p:cNvSpPr>
          <p:nvPr>
            <p:ph type="chart" idx="2"/>
          </p:nvPr>
        </p:nvSpPr>
        <p:spPr>
          <a:xfrm>
            <a:off x="766763" y="1736727"/>
            <a:ext cx="8021700" cy="44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1" u="none" strike="noStrike" cap="none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title"/>
          </p:nvPr>
        </p:nvSpPr>
        <p:spPr>
          <a:xfrm>
            <a:off x="671756" y="371512"/>
            <a:ext cx="8116500" cy="9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sz="2250" b="1" i="0" u="none" strike="noStrike" cap="non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Header + Graphic">
  <p:cSld name="1_Header + Graphic">
    <p:bg>
      <p:bgPr>
        <a:solidFill>
          <a:srgbClr val="4B2E83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8"/>
          <p:cNvSpPr txBox="1">
            <a:spLocks noGrp="1"/>
          </p:cNvSpPr>
          <p:nvPr>
            <p:ph type="title"/>
          </p:nvPr>
        </p:nvSpPr>
        <p:spPr>
          <a:xfrm>
            <a:off x="671756" y="371512"/>
            <a:ext cx="8116500" cy="9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Encode Sans Condensed SemiBold"/>
              <a:buNone/>
              <a:defRPr sz="2250" b="1" i="0" u="none" strike="noStrike" cap="none">
                <a:solidFill>
                  <a:schemeClr val="lt2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SubHeader + Content">
  <p:cSld name="Header + SubHeader +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body" idx="1"/>
          </p:nvPr>
        </p:nvSpPr>
        <p:spPr>
          <a:xfrm>
            <a:off x="665457" y="1772307"/>
            <a:ext cx="81972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B2E83"/>
              </a:buClr>
              <a:buSzPts val="1500"/>
              <a:buFont typeface="Arial"/>
              <a:buChar char="–"/>
              <a:defRPr sz="15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432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4B2E83"/>
              </a:buClr>
              <a:buSzPts val="1350"/>
              <a:buFont typeface="Merriweather Sans"/>
              <a:buChar char="&gt;"/>
              <a:defRPr sz="135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4B2E83"/>
              </a:buClr>
              <a:buSzPts val="1200"/>
              <a:buFont typeface="Arial"/>
              <a:buChar char="–"/>
              <a:defRPr sz="12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4B2E83"/>
              </a:buClr>
              <a:buSzPts val="1050"/>
              <a:buFont typeface="Merriweather Sans"/>
              <a:buChar char="&gt;"/>
              <a:defRPr sz="105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title"/>
          </p:nvPr>
        </p:nvSpPr>
        <p:spPr>
          <a:xfrm>
            <a:off x="671757" y="365127"/>
            <a:ext cx="81846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Encode Sans Condensed SemiBold"/>
              <a:buNone/>
              <a:defRPr sz="2250" b="1" i="0" u="none" strike="noStrike" cap="none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title"/>
          </p:nvPr>
        </p:nvSpPr>
        <p:spPr>
          <a:xfrm>
            <a:off x="671757" y="939148"/>
            <a:ext cx="6972300" cy="2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50"/>
              <a:buFont typeface="Encode Sans Condensed SemiBold"/>
              <a:buNone/>
              <a:defRPr sz="3750" b="1" i="0" u="none" strike="noStrike" cap="none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Content">
  <p:cSld name="Header +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659305" y="1736727"/>
            <a:ext cx="8076900" cy="40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B2E83"/>
              </a:buClr>
              <a:buSzPts val="1500"/>
              <a:buFont typeface="Arial"/>
              <a:buChar char="–"/>
              <a:defRPr sz="15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432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4B2E83"/>
              </a:buClr>
              <a:buSzPts val="1350"/>
              <a:buFont typeface="Merriweather Sans"/>
              <a:buChar char="&gt;"/>
              <a:defRPr sz="135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4B2E83"/>
              </a:buClr>
              <a:buSzPts val="1200"/>
              <a:buFont typeface="Arial"/>
              <a:buChar char="–"/>
              <a:defRPr sz="12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rgbClr val="4B2E83"/>
              </a:buClr>
              <a:buSzPts val="1050"/>
              <a:buFont typeface="Merriweather Sans"/>
              <a:buChar char="&gt;"/>
              <a:defRPr sz="105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671755" y="365127"/>
            <a:ext cx="80646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Encode Sans Condensed SemiBold"/>
              <a:buNone/>
              <a:defRPr sz="2250" b="1" i="0" u="none" strike="noStrike" cap="none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Graphic">
  <p:cSld name="Header + Graphic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>
          <a:xfrm>
            <a:off x="671755" y="371511"/>
            <a:ext cx="8184600" cy="9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Encode Sans Condensed SemiBold"/>
              <a:buNone/>
              <a:defRPr sz="2250" b="1" i="0" u="none" strike="noStrike" cap="none">
                <a:solidFill>
                  <a:schemeClr val="dk1"/>
                </a:solidFill>
                <a:latin typeface="Encode Sans Condensed SemiBold"/>
                <a:ea typeface="Encode Sans Condensed SemiBold"/>
                <a:cs typeface="Encode Sans Condensed SemiBold"/>
                <a:sym typeface="Encode Sans Condense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14"/>
          <p:cNvSpPr>
            <a:spLocks noGrp="1"/>
          </p:cNvSpPr>
          <p:nvPr>
            <p:ph type="chart" idx="2"/>
          </p:nvPr>
        </p:nvSpPr>
        <p:spPr>
          <a:xfrm>
            <a:off x="671757" y="1736727"/>
            <a:ext cx="8184600" cy="44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Arial"/>
              <a:buNone/>
              <a:defRPr sz="1800" b="0" i="1" u="none" strike="noStrike" cap="none">
                <a:solidFill>
                  <a:srgbClr val="4B2E83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2E8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2685471" y="5614445"/>
            <a:ext cx="8672385" cy="5824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57000" y="5986166"/>
            <a:ext cx="2834409" cy="4534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2914642" y="5657988"/>
            <a:ext cx="9345259" cy="5961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2633" y="6028687"/>
            <a:ext cx="3054324" cy="4641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2768018" y="5613818"/>
            <a:ext cx="9099244" cy="5824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57000" y="5986166"/>
            <a:ext cx="2973920" cy="4534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"/>
          <p:cNvSpPr txBox="1">
            <a:spLocks noGrp="1"/>
          </p:cNvSpPr>
          <p:nvPr>
            <p:ph type="title"/>
          </p:nvPr>
        </p:nvSpPr>
        <p:spPr>
          <a:xfrm>
            <a:off x="671757" y="1742119"/>
            <a:ext cx="69723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buSzPts val="3700"/>
            </a:pPr>
            <a:r>
              <a:rPr lang="en-US" dirty="0"/>
              <a:t>BRAND </a:t>
            </a:r>
            <a:br>
              <a:rPr lang="en-US" dirty="0"/>
            </a:br>
            <a:r>
              <a:rPr lang="en-US" dirty="0"/>
              <a:t>POWERPOINT</a:t>
            </a:r>
            <a:br>
              <a:rPr lang="en-US" dirty="0"/>
            </a:br>
            <a:r>
              <a:rPr lang="en-US" dirty="0"/>
              <a:t>TEMPLATE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body" idx="1"/>
          </p:nvPr>
        </p:nvSpPr>
        <p:spPr>
          <a:xfrm>
            <a:off x="665457" y="2186480"/>
            <a:ext cx="8197200" cy="28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57175" indent="-257175">
              <a:spcBef>
                <a:spcPts val="0"/>
              </a:spcBef>
            </a:pPr>
            <a:r>
              <a:rPr lang="en-US"/>
              <a:t>Go to uw.edu/brand/fonts</a:t>
            </a:r>
            <a:endParaRPr/>
          </a:p>
          <a:p>
            <a:pPr marL="257175" indent="-257175"/>
            <a:r>
              <a:rPr lang="en-US"/>
              <a:t>Download three fonts: </a:t>
            </a:r>
            <a:br>
              <a:rPr lang="en-US"/>
            </a:br>
            <a:r>
              <a:rPr lang="en-US"/>
              <a:t>Encode Sans, Uni Sans, Open Sans</a:t>
            </a:r>
            <a:endParaRPr/>
          </a:p>
          <a:p>
            <a:pPr marL="257175" indent="-257175"/>
            <a:r>
              <a:rPr lang="en-US"/>
              <a:t>You may need to close PowerPoint and re-open in order to access the fonts. </a:t>
            </a:r>
            <a:endParaRPr/>
          </a:p>
          <a:p>
            <a:pPr marL="257175" indent="-257175"/>
            <a:r>
              <a:rPr lang="en-US"/>
              <a:t>All templates themes include these brand fonts</a:t>
            </a:r>
            <a:endParaRPr/>
          </a:p>
        </p:txBody>
      </p:sp>
      <p:sp>
        <p:nvSpPr>
          <p:cNvPr id="64" name="Google Shape;64;p2"/>
          <p:cNvSpPr txBox="1">
            <a:spLocks noGrp="1"/>
          </p:cNvSpPr>
          <p:nvPr>
            <p:ph type="body" idx="1"/>
          </p:nvPr>
        </p:nvSpPr>
        <p:spPr>
          <a:xfrm>
            <a:off x="671757" y="1879902"/>
            <a:ext cx="81846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>
                <a:latin typeface="Encode Sans Condensed"/>
                <a:ea typeface="Encode Sans Condensed"/>
                <a:cs typeface="Encode Sans Condensed"/>
                <a:sym typeface="Encode Sans Condensed"/>
              </a:rPr>
              <a:t>YOU WILL NEED TO INSTALL FONTS TO USE THIS TEMPLATE</a:t>
            </a:r>
            <a:endParaRPr>
              <a:latin typeface="Encode Sans Condensed"/>
              <a:ea typeface="Encode Sans Condensed"/>
              <a:cs typeface="Encode Sans Condensed"/>
              <a:sym typeface="Encode Sans Condensed"/>
            </a:endParaRPr>
          </a:p>
        </p:txBody>
      </p:sp>
      <p:sp>
        <p:nvSpPr>
          <p:cNvPr id="65" name="Google Shape;65;p2"/>
          <p:cNvSpPr txBox="1">
            <a:spLocks noGrp="1"/>
          </p:cNvSpPr>
          <p:nvPr>
            <p:ph type="title"/>
          </p:nvPr>
        </p:nvSpPr>
        <p:spPr>
          <a:xfrm>
            <a:off x="671757" y="1131095"/>
            <a:ext cx="8184600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buSzPts val="2200"/>
            </a:pPr>
            <a:r>
              <a:rPr lang="en-US"/>
              <a:t>FONTS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 txBox="1">
            <a:spLocks noGrp="1"/>
          </p:cNvSpPr>
          <p:nvPr>
            <p:ph type="body" idx="1"/>
          </p:nvPr>
        </p:nvSpPr>
        <p:spPr>
          <a:xfrm>
            <a:off x="659305" y="2159795"/>
            <a:ext cx="8196300" cy="30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57175" indent="-257175">
              <a:spcBef>
                <a:spcPts val="0"/>
              </a:spcBef>
              <a:buClr>
                <a:schemeClr val="lt2"/>
              </a:buClr>
            </a:pPr>
            <a:r>
              <a:rPr lang="en-US"/>
              <a:t>A UW color palette is built into this theme.</a:t>
            </a:r>
            <a:endParaRPr/>
          </a:p>
          <a:p>
            <a:pPr marL="257175" indent="-257175">
              <a:buClr>
                <a:schemeClr val="lt2"/>
              </a:buClr>
            </a:pPr>
            <a:r>
              <a:rPr lang="en-US"/>
              <a:t>There are three layout styles and three designs in this theme: Purple, Grey and White</a:t>
            </a:r>
            <a:endParaRPr/>
          </a:p>
          <a:p>
            <a:pPr marL="0" indent="0">
              <a:buNone/>
            </a:pPr>
            <a:endParaRPr/>
          </a:p>
        </p:txBody>
      </p:sp>
      <p:sp>
        <p:nvSpPr>
          <p:cNvPr id="71" name="Google Shape;71;p3"/>
          <p:cNvSpPr txBox="1">
            <a:spLocks noGrp="1"/>
          </p:cNvSpPr>
          <p:nvPr>
            <p:ph type="title"/>
          </p:nvPr>
        </p:nvSpPr>
        <p:spPr>
          <a:xfrm>
            <a:off x="671756" y="1135884"/>
            <a:ext cx="8183700" cy="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buSzPts val="2200"/>
            </a:pPr>
            <a:r>
              <a:rPr lang="en-US"/>
              <a:t>THIS POWERPOINT THEME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"/>
          <p:cNvSpPr txBox="1">
            <a:spLocks noGrp="1"/>
          </p:cNvSpPr>
          <p:nvPr>
            <p:ph type="body" idx="1"/>
          </p:nvPr>
        </p:nvSpPr>
        <p:spPr>
          <a:xfrm>
            <a:off x="659305" y="2597430"/>
            <a:ext cx="8197200" cy="28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57175" indent="-257175">
              <a:spcBef>
                <a:spcPts val="0"/>
              </a:spcBef>
            </a:pPr>
            <a:r>
              <a:rPr lang="en-US"/>
              <a:t>What defines the students and faculty of the University of Washington? Above all, it’s our belief in possibility and our unshakable optimism. It’s a connection to others, both near and far. It’s a hunger that pushes us to tackle challenges and pursue progress. It’s the conviction that together we can create a world of good. And it’s our determination to Be Boundless. Join the journey at uw.edu.   </a:t>
            </a:r>
            <a:endParaRPr/>
          </a:p>
          <a:p>
            <a:pPr marL="257175" indent="-142875">
              <a:buNone/>
            </a:pPr>
            <a:endParaRPr/>
          </a:p>
        </p:txBody>
      </p:sp>
      <p:sp>
        <p:nvSpPr>
          <p:cNvPr id="77" name="Google Shape;77;p4"/>
          <p:cNvSpPr txBox="1">
            <a:spLocks noGrp="1"/>
          </p:cNvSpPr>
          <p:nvPr>
            <p:ph type="body" idx="2"/>
          </p:nvPr>
        </p:nvSpPr>
        <p:spPr>
          <a:xfrm>
            <a:off x="671757" y="2155252"/>
            <a:ext cx="81846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/>
              <a:t>FOR GENERAL USE</a:t>
            </a:r>
            <a:endParaRPr/>
          </a:p>
        </p:txBody>
      </p:sp>
      <p:sp>
        <p:nvSpPr>
          <p:cNvPr id="78" name="Google Shape;78;p4"/>
          <p:cNvSpPr txBox="1">
            <a:spLocks noGrp="1"/>
          </p:cNvSpPr>
          <p:nvPr>
            <p:ph type="title"/>
          </p:nvPr>
        </p:nvSpPr>
        <p:spPr>
          <a:xfrm>
            <a:off x="671757" y="1131052"/>
            <a:ext cx="8184600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buSzPts val="2200"/>
            </a:pPr>
            <a:r>
              <a:rPr lang="en-US"/>
              <a:t>ON-BRAND</a:t>
            </a:r>
            <a:br>
              <a:rPr lang="en-US"/>
            </a:br>
            <a:r>
              <a:rPr lang="en-US"/>
              <a:t>STATEMENT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UW Palette 1">
      <a:dk1>
        <a:srgbClr val="4B2E83"/>
      </a:dk1>
      <a:lt1>
        <a:srgbClr val="E8E3D3"/>
      </a:lt1>
      <a:dk2>
        <a:srgbClr val="4B2E83"/>
      </a:dk2>
      <a:lt2>
        <a:srgbClr val="FFFFFF"/>
      </a:lt2>
      <a:accent1>
        <a:srgbClr val="4B2E83"/>
      </a:accent1>
      <a:accent2>
        <a:srgbClr val="E8E3D3"/>
      </a:accent2>
      <a:accent3>
        <a:srgbClr val="FFFFFF"/>
      </a:accent3>
      <a:accent4>
        <a:srgbClr val="D9D9D9"/>
      </a:accent4>
      <a:accent5>
        <a:srgbClr val="444444"/>
      </a:accent5>
      <a:accent6>
        <a:srgbClr val="85754D"/>
      </a:accent6>
      <a:hlink>
        <a:srgbClr val="4B2E83"/>
      </a:hlink>
      <a:folHlink>
        <a:srgbClr val="4B2E8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4b2e83 1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26005C"/>
      </a:accent5>
      <a:accent6>
        <a:srgbClr val="917B4C"/>
      </a:accent6>
      <a:hlink>
        <a:srgbClr val="26005C"/>
      </a:hlink>
      <a:folHlink>
        <a:srgbClr val="3300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Microsoft Macintosh PowerPoint</Application>
  <PresentationFormat>On-screen Show (4:3)</PresentationFormat>
  <Paragraphs>13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5" baseType="lpstr">
      <vt:lpstr>Encode Sans Condensed</vt:lpstr>
      <vt:lpstr>Encode Sans Condensed SemiBold</vt:lpstr>
      <vt:lpstr>Arial</vt:lpstr>
      <vt:lpstr>Open Sans</vt:lpstr>
      <vt:lpstr>Merriweather Sans</vt:lpstr>
      <vt:lpstr>Encode Sans Black</vt:lpstr>
      <vt:lpstr>Calibri</vt:lpstr>
      <vt:lpstr>Open Sans Light</vt:lpstr>
      <vt:lpstr>Custom Design</vt:lpstr>
      <vt:lpstr>Office Theme</vt:lpstr>
      <vt:lpstr>1_Custom Design</vt:lpstr>
      <vt:lpstr>BRAND  POWERPOINT TEMPLATE</vt:lpstr>
      <vt:lpstr>FONTS</vt:lpstr>
      <vt:lpstr>THIS POWERPOINT THEME</vt:lpstr>
      <vt:lpstr>ON-BRAND STATEMENT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  POWERPOINT TEMPLATE</dc:title>
  <dc:creator>Alanya Cannon</dc:creator>
  <cp:lastModifiedBy>Alex Blair</cp:lastModifiedBy>
  <cp:revision>1</cp:revision>
  <dcterms:created xsi:type="dcterms:W3CDTF">2014-10-14T00:51:43Z</dcterms:created>
  <dcterms:modified xsi:type="dcterms:W3CDTF">2026-07-06T18:46:04Z</dcterms:modified>
</cp:coreProperties>
</file>