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7" r:id="rId2"/>
  </p:sldMasterIdLst>
  <p:sldIdLst>
    <p:sldId id="259" r:id="rId3"/>
    <p:sldId id="257" r:id="rId4"/>
    <p:sldId id="260" r:id="rId5"/>
    <p:sldId id="258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6" userDrawn="1">
          <p15:clr>
            <a:srgbClr val="A4A3A4"/>
          </p15:clr>
        </p15:guide>
        <p15:guide id="2" pos="4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B2E83"/>
    <a:srgbClr val="E8D3A2"/>
    <a:srgbClr val="E8E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60" autoAdjust="0"/>
    <p:restoredTop sz="94674"/>
  </p:normalViewPr>
  <p:slideViewPr>
    <p:cSldViewPr snapToGrid="0" snapToObjects="1" showGuides="1">
      <p:cViewPr>
        <p:scale>
          <a:sx n="107" d="100"/>
          <a:sy n="107" d="100"/>
        </p:scale>
        <p:origin x="1144" y="1296"/>
      </p:cViewPr>
      <p:guideLst>
        <p:guide orient="horz" pos="1866"/>
        <p:guide pos="4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71757" y="704361"/>
            <a:ext cx="6972300" cy="2153327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CONDENSED</a:t>
            </a:r>
            <a:br>
              <a:rPr lang="en-US" dirty="0"/>
            </a:br>
            <a:r>
              <a:rPr lang="en-US" dirty="0"/>
              <a:t>BOLD, 50 PT.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7D2B848-28CF-8BCA-CF37-C3AB439B9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5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31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1740180"/>
            <a:ext cx="8197114" cy="2857565"/>
          </a:xfrm>
          <a:prstGeom prst="rect">
            <a:avLst/>
          </a:prstGeom>
        </p:spPr>
        <p:txBody>
          <a:bodyPr/>
          <a:lstStyle>
            <a:lvl1pPr marL="342891" indent="-342891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2971" indent="-228594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349" indent="-228594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298002"/>
            <a:ext cx="8184662" cy="3083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Encode Sans Condensed" panose="02000000000000000000" pitchFamily="2" charset="77"/>
                <a:cs typeface="Encode Sans Condensed" panose="02000000000000000000" pitchFamily="2" charset="77"/>
              </a:defRPr>
            </a:lvl1pPr>
            <a:lvl2pPr marL="457189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377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566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754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(ENCODE CONDENSED REGULAR, 24 PT.)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273845"/>
            <a:ext cx="8184662" cy="748787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B46C87B-415F-19DF-46BD-0084D118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4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302545"/>
            <a:ext cx="8076956" cy="3011623"/>
          </a:xfrm>
          <a:prstGeom prst="rect">
            <a:avLst/>
          </a:prstGeom>
        </p:spPr>
        <p:txBody>
          <a:bodyPr/>
          <a:lstStyle>
            <a:lvl1pPr marL="342891" indent="-342891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2971" indent="-228594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349" indent="-228594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273845"/>
            <a:ext cx="8064505" cy="748787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1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5CF52BD-A700-46E5-448E-F3D2EEE0FE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2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 descr="Insert Alt Text"/>
          <p:cNvSpPr>
            <a:spLocks noGrp="1"/>
          </p:cNvSpPr>
          <p:nvPr>
            <p:ph type="chart" sz="quarter" idx="12" hasCustomPrompt="1"/>
          </p:nvPr>
        </p:nvSpPr>
        <p:spPr>
          <a:xfrm>
            <a:off x="671757" y="1302545"/>
            <a:ext cx="8184662" cy="33242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4B2E83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278633"/>
            <a:ext cx="8184663" cy="743999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1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626A85E-0596-7943-5984-10E8BBCCFE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4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71757" y="704361"/>
            <a:ext cx="6972300" cy="2153327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chemeClr val="tx2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CONDENSED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2D193E6-FF9C-3EA7-3619-168F4F551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7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1740180"/>
            <a:ext cx="8197114" cy="2857565"/>
          </a:xfrm>
          <a:prstGeom prst="rect">
            <a:avLst/>
          </a:prstGeom>
        </p:spPr>
        <p:txBody>
          <a:bodyPr/>
          <a:lstStyle>
            <a:lvl1pPr marL="342891" indent="-342891">
              <a:buFont typeface="Lucida Grande"/>
              <a:buChar char="&gt;"/>
              <a:defRPr sz="2400" b="1" i="0" baseline="0">
                <a:solidFill>
                  <a:schemeClr val="accent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chemeClr val="accent3"/>
                </a:solidFill>
                <a:latin typeface="Open Sans"/>
                <a:cs typeface="Open Sans"/>
              </a:defRPr>
            </a:lvl2pPr>
            <a:lvl3pPr marL="1142971" indent="-228594">
              <a:buSzPct val="100000"/>
              <a:buFont typeface="Lucida Grande"/>
              <a:buChar char="&gt;"/>
              <a:defRPr sz="1800" b="1" i="0" baseline="0">
                <a:solidFill>
                  <a:schemeClr val="accent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chemeClr val="accent3"/>
                </a:solidFill>
                <a:latin typeface="Open Sans"/>
                <a:cs typeface="Open Sans"/>
              </a:defRPr>
            </a:lvl4pPr>
            <a:lvl5pPr marL="2057349" indent="-228594">
              <a:buFont typeface="Lucida Grande"/>
              <a:buChar char="&gt;"/>
              <a:defRPr sz="1400" b="1" i="0" baseline="0">
                <a:solidFill>
                  <a:schemeClr val="accent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298002"/>
            <a:ext cx="8184662" cy="3083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accent3"/>
                </a:solidFill>
                <a:latin typeface="Encode Sans Condensed" panose="02000000000000000000" pitchFamily="2" charset="77"/>
                <a:cs typeface="Encode Sans Condensed" panose="02000000000000000000" pitchFamily="2" charset="77"/>
              </a:defRPr>
            </a:lvl1pPr>
            <a:lvl2pPr marL="457189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377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566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754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(ENCODE CONDENSED REGULAR, 24 PT.)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273845"/>
            <a:ext cx="8184662" cy="748787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accent3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07AC5CE-E2E4-A5F0-A5D6-DA14E12A9C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8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302545"/>
            <a:ext cx="8076956" cy="3011623"/>
          </a:xfrm>
          <a:prstGeom prst="rect">
            <a:avLst/>
          </a:prstGeom>
        </p:spPr>
        <p:txBody>
          <a:bodyPr/>
          <a:lstStyle>
            <a:lvl1pPr marL="342891" indent="-342891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/>
                <a:cs typeface="Open Sans"/>
              </a:defRPr>
            </a:lvl2pPr>
            <a:lvl3pPr marL="1142971" indent="-228594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/>
                <a:cs typeface="Open Sans"/>
              </a:defRPr>
            </a:lvl4pPr>
            <a:lvl5pPr marL="2057349" indent="-228594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B77509-67FA-B839-C729-7CCFDD9B5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57" y="273845"/>
            <a:ext cx="8184662" cy="748787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accent3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FAC714B-B1C6-6E19-D39B-1C6BB3EA68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3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 descr="Insert Alt Text"/>
          <p:cNvSpPr>
            <a:spLocks noGrp="1"/>
          </p:cNvSpPr>
          <p:nvPr>
            <p:ph type="chart" sz="quarter" idx="12" hasCustomPrompt="1"/>
          </p:nvPr>
        </p:nvSpPr>
        <p:spPr>
          <a:xfrm>
            <a:off x="671757" y="1302545"/>
            <a:ext cx="8184662" cy="33242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2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5" y="278633"/>
            <a:ext cx="8184663" cy="743999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i="0" kern="1200" dirty="0" smtClean="0">
                <a:solidFill>
                  <a:schemeClr val="tx2"/>
                </a:solidFill>
                <a:latin typeface="Encode Sans Condensed SemiBold" panose="02000000000000000000" pitchFamily="2" charset="77"/>
                <a:ea typeface="Encode Sans Condensed SemiBold" panose="02000000000000000000" pitchFamily="2" charset="77"/>
                <a:cs typeface="Encode Sans Condensed SemiBold" panose="02000000000000000000" pitchFamily="2" charset="77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CONDENSED BOLD, 30 PT.)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1D3791C-9196-9EEB-B571-194FFA2C7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722" y="4439139"/>
            <a:ext cx="2711737" cy="4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6146E7D-6CF9-7D29-8F8A-5CB28AE58F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89318" y="-1193703"/>
            <a:ext cx="3423362" cy="238740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49441DD-7198-4AC9-2BDD-788AAEF032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1519" y="4235548"/>
            <a:ext cx="3423362" cy="238740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B1074B2-9CE4-452B-A032-32B2EEAADE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1519" y="-1193704"/>
            <a:ext cx="3423362" cy="238740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B0C1446-B93E-9827-AEF4-E77F567959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189318" y="4293299"/>
            <a:ext cx="3423362" cy="238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66" r:id="rId5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6146E7D-6CF9-7D29-8F8A-5CB28AE58F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257272" y="-1212376"/>
            <a:ext cx="3423362" cy="212219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F0531BC-B765-009F-1D3C-E36A907C4CD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0983" y="-1212377"/>
            <a:ext cx="3423362" cy="212219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B820577-7C5E-C3FE-9901-21246333B7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257272" y="4521427"/>
            <a:ext cx="3423362" cy="21221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BA7E6B63-05A8-F79E-8B14-D5F4B8E6D3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0983" y="4307671"/>
            <a:ext cx="3423362" cy="212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87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</a:t>
            </a:r>
            <a:br>
              <a:rPr lang="en-US" dirty="0"/>
            </a:br>
            <a:r>
              <a:rPr lang="en-US" dirty="0"/>
              <a:t>POWERPOINT</a:t>
            </a:r>
            <a:br>
              <a:rPr lang="en-US" dirty="0"/>
            </a:br>
            <a:r>
              <a:rPr lang="en-US" dirty="0"/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Go to uw.edu/brand/fonts</a:t>
            </a:r>
          </a:p>
          <a:p>
            <a:r>
              <a:rPr lang="en-US"/>
              <a:t>Download three fonts: </a:t>
            </a:r>
            <a:br>
              <a:rPr lang="en-US"/>
            </a:br>
            <a:r>
              <a:rPr lang="en-US"/>
              <a:t>Encode Sans, Uni Sans, Open Sans</a:t>
            </a:r>
          </a:p>
          <a:p>
            <a:r>
              <a:rPr lang="en-US"/>
              <a:t>You may need to close PowerPoint and re-open in order to access the fonts. </a:t>
            </a:r>
          </a:p>
          <a:p>
            <a:r>
              <a:rPr lang="en-US"/>
              <a:t>All templates themes include these brand fonts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YOU WILL NEED TO INSTALL FONTS TO USE THIS TEMPLATE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FONTS</a:t>
            </a:r>
          </a:p>
        </p:txBody>
      </p:sp>
    </p:spTree>
    <p:extLst>
      <p:ext uri="{BB962C8B-B14F-4D97-AF65-F5344CB8AC3E}">
        <p14:creationId xmlns:p14="http://schemas.microsoft.com/office/powerpoint/2010/main" val="1399137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A UW color palette is built into this theme.</a:t>
            </a:r>
          </a:p>
          <a:p>
            <a:r>
              <a:rPr lang="en-US"/>
              <a:t>There are three layout styles and three designs in this theme: Purple, Gold and White</a:t>
            </a:r>
          </a:p>
          <a:p>
            <a:endParaRPr lang="en-US"/>
          </a:p>
          <a:p>
            <a:r>
              <a:rPr lang="en-US"/>
              <a:t>The graphic elements, like the bar and the logos are in the Master Sheets. To edit them go to view &gt; master &gt; slide master. 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POWERPOINT THEME</a:t>
            </a:r>
          </a:p>
        </p:txBody>
      </p:sp>
    </p:spTree>
    <p:extLst>
      <p:ext uri="{BB962C8B-B14F-4D97-AF65-F5344CB8AC3E}">
        <p14:creationId xmlns:p14="http://schemas.microsoft.com/office/powerpoint/2010/main" val="28909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What defines the students and faculty of the University of Washington? Above all, it’s our belief in possibility and our unshakable optimism. It’s a connection to others, both near and far. It’s a hunger that pushes us to tackle challenges and pursue progress. It’s the conviction that together we can create a world of good. And it’s our determination to Be Boundless. Join the journey at uw.edu.  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FOR GENERAL USE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ON-BRAND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381934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202</Words>
  <Application>Microsoft Macintosh PowerPoint</Application>
  <PresentationFormat>On-screen Show (16:9)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Encode Sans Condensed</vt:lpstr>
      <vt:lpstr>Encode Sans Condensed SemiBold</vt:lpstr>
      <vt:lpstr>Encode Sans Normal Black</vt:lpstr>
      <vt:lpstr>Lucida Grande</vt:lpstr>
      <vt:lpstr>Open Sans</vt:lpstr>
      <vt:lpstr>Open Sans Light</vt:lpstr>
      <vt:lpstr>Office Theme</vt:lpstr>
      <vt:lpstr>1_Office Theme</vt:lpstr>
      <vt:lpstr>BRAND  POWERPOINT TEMPLATE</vt:lpstr>
      <vt:lpstr>FONTS</vt:lpstr>
      <vt:lpstr>THIS POWERPOINT THEME</vt:lpstr>
      <vt:lpstr>ON-BRAND STATEMENT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Alex Blair</cp:lastModifiedBy>
  <cp:revision>26</cp:revision>
  <cp:lastPrinted>2016-02-10T20:19:12Z</cp:lastPrinted>
  <dcterms:created xsi:type="dcterms:W3CDTF">2014-10-14T00:51:43Z</dcterms:created>
  <dcterms:modified xsi:type="dcterms:W3CDTF">2026-07-06T18:12:42Z</dcterms:modified>
</cp:coreProperties>
</file>