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1746" userDrawn="1">
          <p15:clr>
            <a:srgbClr val="A4A3A4"/>
          </p15:clr>
        </p15:guide>
        <p15:guide id="2" pos="9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00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32" d="100"/>
          <a:sy n="132" d="100"/>
        </p:scale>
        <p:origin x="1232" y="176"/>
      </p:cViewPr>
      <p:guideLst>
        <p:guide orient="horz" pos="1746"/>
        <p:guide pos="9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l">
              <a:defRPr lang="en-US" sz="5400" b="1" i="0" kern="1200" dirty="0" smtClean="0">
                <a:solidFill>
                  <a:schemeClr val="bg1"/>
                </a:solidFill>
                <a:latin typeface="Encode Sans Compressed SemiBold" panose="02000000000000000000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02038"/>
            <a:ext cx="7315200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Encode Sans Condensed Medium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49909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BBD2B-A8A0-656C-87F7-CA9201BD81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376" y="942114"/>
            <a:ext cx="5188235" cy="735763"/>
          </a:xfrm>
          <a:prstGeom prst="rect">
            <a:avLst/>
          </a:prstGeom>
        </p:spPr>
        <p:txBody>
          <a:bodyPr>
            <a:normAutofit/>
          </a:bodyPr>
          <a:lstStyle>
            <a:lvl1pPr marL="5776">
              <a:lnSpc>
                <a:spcPct val="100000"/>
              </a:lnSpc>
              <a:spcBef>
                <a:spcPts val="48"/>
              </a:spcBef>
              <a:defRPr sz="4000" b="1" i="0">
                <a:solidFill>
                  <a:srgbClr val="31006C"/>
                </a:solidFill>
                <a:latin typeface="Encode Sans Condensed SemiBold" panose="02000000000000000000" pitchFamily="2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dirty="0"/>
              <a:t>This is a slide </a:t>
            </a:r>
            <a:r>
              <a:rPr lang="en-US" spc="-5" dirty="0"/>
              <a:t>heading</a:t>
            </a:r>
          </a:p>
        </p:txBody>
      </p:sp>
      <p:sp>
        <p:nvSpPr>
          <p:cNvPr id="58" name="Text Placeholder 7">
            <a:extLst>
              <a:ext uri="{FF2B5EF4-FFF2-40B4-BE49-F238E27FC236}">
                <a16:creationId xmlns:a16="http://schemas.microsoft.com/office/drawing/2014/main" id="{38800501-518A-9A82-CF51-BCB9B74671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375" y="2042768"/>
            <a:ext cx="7398031" cy="3532513"/>
          </a:xfrm>
          <a:prstGeom prst="rect">
            <a:avLst/>
          </a:prstGeom>
        </p:spPr>
        <p:txBody>
          <a:bodyPr/>
          <a:lstStyle>
            <a:lvl1pPr>
              <a:defRPr sz="1800" b="1" i="0">
                <a:solidFill>
                  <a:schemeClr val="tx1">
                    <a:lumMod val="50000"/>
                    <a:lumOff val="50000"/>
                  </a:schemeClr>
                </a:solidFill>
                <a:latin typeface="Encode Sans Condensed SemiBold" panose="02000000000000000000" pitchFamily="2" charset="77"/>
              </a:defRPr>
            </a:lvl1pPr>
            <a:lvl2pP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rgbClr val="31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rgbClr val="31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25FC5E0-C177-97D5-4401-D6060175ED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94" y="5924221"/>
            <a:ext cx="2780506" cy="48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47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lang="en-US" sz="4000" b="1" i="0" kern="1200" dirty="0">
                <a:solidFill>
                  <a:schemeClr val="bg1"/>
                </a:solidFill>
                <a:latin typeface="Encode Sans Compressed SemiBold" panose="02000000000000000000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3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1" i="0" kern="1200" dirty="0">
                <a:solidFill>
                  <a:schemeClr val="bg1"/>
                </a:solidFill>
                <a:latin typeface="Encode Sans Compressed SemiBold" panose="02000000000000000000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63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dirty="0">
                <a:solidFill>
                  <a:schemeClr val="bg1"/>
                </a:solidFill>
                <a:latin typeface="Encode Sans Compressed SemiBold" panose="02000000000000000000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8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rmAutofit/>
          </a:bodyPr>
          <a:lstStyle>
            <a:lvl1pPr>
              <a:defRPr lang="en-US" sz="4000" b="1" i="0" kern="1200" dirty="0">
                <a:solidFill>
                  <a:schemeClr val="bg1"/>
                </a:solidFill>
                <a:latin typeface="Encode Sans Compressed SemiBold" panose="02000000000000000000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186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3373" y="1100612"/>
            <a:ext cx="3740780" cy="663081"/>
          </a:xfrm>
          <a:prstGeom prst="rect">
            <a:avLst/>
          </a:prstGeom>
        </p:spPr>
        <p:txBody>
          <a:bodyPr lIns="0" tIns="0" rIns="0" bIns="0"/>
          <a:lstStyle>
            <a:lvl1pPr>
              <a:defRPr sz="3184" b="1" i="0">
                <a:solidFill>
                  <a:srgbClr val="31006D"/>
                </a:solidFill>
                <a:latin typeface="Encode Sans Condensed SemiBold"/>
                <a:cs typeface="Encode Sans Condensed SemiBold"/>
              </a:defRPr>
            </a:lvl1pPr>
          </a:lstStyle>
          <a:p>
            <a:endParaRPr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1150DA5-D859-CDEB-9DDA-0E460F6B2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375" y="2042768"/>
            <a:ext cx="7398031" cy="3532513"/>
          </a:xfrm>
          <a:prstGeom prst="rect">
            <a:avLst/>
          </a:prstGeom>
        </p:spPr>
        <p:txBody>
          <a:bodyPr/>
          <a:lstStyle>
            <a:lvl1pPr>
              <a:defRPr sz="1455" b="1" i="0">
                <a:solidFill>
                  <a:schemeClr val="tx1">
                    <a:lumMod val="50000"/>
                    <a:lumOff val="50000"/>
                  </a:schemeClr>
                </a:solidFill>
                <a:latin typeface="Encode Sans Condensed SemiBold" panose="02000000000000000000" pitchFamily="2" charset="77"/>
              </a:defRPr>
            </a:lvl1pPr>
            <a:lvl2pPr>
              <a:defRPr sz="145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455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55">
                <a:solidFill>
                  <a:srgbClr val="31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455">
                <a:solidFill>
                  <a:srgbClr val="31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65608FA-ED54-CB61-6F5C-369C36553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94" y="5924221"/>
            <a:ext cx="2780506" cy="48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21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5E24BF1-6F0F-0577-D181-A1A493B40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4252" y="748952"/>
            <a:ext cx="6858000" cy="862545"/>
          </a:xfrm>
          <a:prstGeom prst="rect">
            <a:avLst/>
          </a:prstGeom>
        </p:spPr>
        <p:txBody>
          <a:bodyPr anchor="b"/>
          <a:lstStyle>
            <a:lvl1pPr algn="l">
              <a:defRPr sz="3275" b="1" i="0">
                <a:solidFill>
                  <a:schemeClr val="bg1"/>
                </a:solidFill>
                <a:latin typeface="Encode Sans Condensed SemiBold" panose="02000000000000000000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3EC3F28-0F15-45D6-85CB-78CE57F8D2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375" y="2042768"/>
            <a:ext cx="7398031" cy="3532513"/>
          </a:xfrm>
          <a:prstGeom prst="rect">
            <a:avLst/>
          </a:prstGeom>
        </p:spPr>
        <p:txBody>
          <a:bodyPr/>
          <a:lstStyle>
            <a:lvl1pPr>
              <a:defRPr sz="1455" b="1" i="0">
                <a:solidFill>
                  <a:schemeClr val="bg1"/>
                </a:solidFill>
                <a:latin typeface="Encode Sans Condensed SemiBold" panose="02000000000000000000" pitchFamily="2" charset="77"/>
              </a:defRPr>
            </a:lvl1pPr>
            <a:lvl2pPr>
              <a:defRPr sz="1092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91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728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3011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14E53D8-A9C8-C7BA-AAB6-11167F36EB3F}"/>
              </a:ext>
            </a:extLst>
          </p:cNvPr>
          <p:cNvGrpSpPr/>
          <p:nvPr userDrawn="1"/>
        </p:nvGrpSpPr>
        <p:grpSpPr>
          <a:xfrm>
            <a:off x="5181600" y="5885812"/>
            <a:ext cx="4031892" cy="1064318"/>
            <a:chOff x="13297929" y="9553740"/>
            <a:chExt cx="6806556" cy="1755139"/>
          </a:xfrm>
        </p:grpSpPr>
        <p:sp>
          <p:nvSpPr>
            <p:cNvPr id="4" name="object 2">
              <a:extLst>
                <a:ext uri="{FF2B5EF4-FFF2-40B4-BE49-F238E27FC236}">
                  <a16:creationId xmlns:a16="http://schemas.microsoft.com/office/drawing/2014/main" id="{540E8ADB-24F0-55EB-1520-0E896EDA3307}"/>
                </a:ext>
              </a:extLst>
            </p:cNvPr>
            <p:cNvSpPr/>
            <p:nvPr/>
          </p:nvSpPr>
          <p:spPr>
            <a:xfrm>
              <a:off x="13297929" y="10533379"/>
              <a:ext cx="2462530" cy="775335"/>
            </a:xfrm>
            <a:custGeom>
              <a:avLst/>
              <a:gdLst/>
              <a:ahLst/>
              <a:cxnLst/>
              <a:rect l="l" t="t" r="r" b="b"/>
              <a:pathLst>
                <a:path w="2462530" h="775334">
                  <a:moveTo>
                    <a:pt x="2462521" y="0"/>
                  </a:moveTo>
                  <a:lnTo>
                    <a:pt x="1528361" y="0"/>
                  </a:lnTo>
                  <a:lnTo>
                    <a:pt x="1480221" y="599"/>
                  </a:lnTo>
                  <a:lnTo>
                    <a:pt x="1432376" y="2389"/>
                  </a:lnTo>
                  <a:lnTo>
                    <a:pt x="1384842" y="5355"/>
                  </a:lnTo>
                  <a:lnTo>
                    <a:pt x="1337632" y="9482"/>
                  </a:lnTo>
                  <a:lnTo>
                    <a:pt x="1290761" y="14757"/>
                  </a:lnTo>
                  <a:lnTo>
                    <a:pt x="1244242" y="21166"/>
                  </a:lnTo>
                  <a:lnTo>
                    <a:pt x="1198090" y="28693"/>
                  </a:lnTo>
                  <a:lnTo>
                    <a:pt x="1152319" y="37325"/>
                  </a:lnTo>
                  <a:lnTo>
                    <a:pt x="1106943" y="47048"/>
                  </a:lnTo>
                  <a:lnTo>
                    <a:pt x="1061976" y="57848"/>
                  </a:lnTo>
                  <a:lnTo>
                    <a:pt x="1017433" y="69709"/>
                  </a:lnTo>
                  <a:lnTo>
                    <a:pt x="973328" y="82619"/>
                  </a:lnTo>
                  <a:lnTo>
                    <a:pt x="929674" y="96563"/>
                  </a:lnTo>
                  <a:lnTo>
                    <a:pt x="886487" y="111526"/>
                  </a:lnTo>
                  <a:lnTo>
                    <a:pt x="843780" y="127494"/>
                  </a:lnTo>
                  <a:lnTo>
                    <a:pt x="801568" y="144454"/>
                  </a:lnTo>
                  <a:lnTo>
                    <a:pt x="759864" y="162391"/>
                  </a:lnTo>
                  <a:lnTo>
                    <a:pt x="718683" y="181291"/>
                  </a:lnTo>
                  <a:lnTo>
                    <a:pt x="678039" y="201139"/>
                  </a:lnTo>
                  <a:lnTo>
                    <a:pt x="637947" y="221922"/>
                  </a:lnTo>
                  <a:lnTo>
                    <a:pt x="598420" y="243625"/>
                  </a:lnTo>
                  <a:lnTo>
                    <a:pt x="559472" y="266234"/>
                  </a:lnTo>
                  <a:lnTo>
                    <a:pt x="521118" y="289735"/>
                  </a:lnTo>
                  <a:lnTo>
                    <a:pt x="483373" y="314114"/>
                  </a:lnTo>
                  <a:lnTo>
                    <a:pt x="446249" y="339355"/>
                  </a:lnTo>
                  <a:lnTo>
                    <a:pt x="409762" y="365446"/>
                  </a:lnTo>
                  <a:lnTo>
                    <a:pt x="373926" y="392372"/>
                  </a:lnTo>
                  <a:lnTo>
                    <a:pt x="338754" y="420119"/>
                  </a:lnTo>
                  <a:lnTo>
                    <a:pt x="304261" y="448673"/>
                  </a:lnTo>
                  <a:lnTo>
                    <a:pt x="270462" y="478018"/>
                  </a:lnTo>
                  <a:lnTo>
                    <a:pt x="237370" y="508142"/>
                  </a:lnTo>
                  <a:lnTo>
                    <a:pt x="204999" y="539030"/>
                  </a:lnTo>
                  <a:lnTo>
                    <a:pt x="173364" y="570668"/>
                  </a:lnTo>
                  <a:lnTo>
                    <a:pt x="142479" y="603041"/>
                  </a:lnTo>
                  <a:lnTo>
                    <a:pt x="112358" y="636136"/>
                  </a:lnTo>
                  <a:lnTo>
                    <a:pt x="83015" y="669937"/>
                  </a:lnTo>
                  <a:lnTo>
                    <a:pt x="54465" y="704432"/>
                  </a:lnTo>
                  <a:lnTo>
                    <a:pt x="26721" y="739605"/>
                  </a:lnTo>
                  <a:lnTo>
                    <a:pt x="0" y="775176"/>
                  </a:lnTo>
                  <a:lnTo>
                    <a:pt x="2462521" y="775176"/>
                  </a:lnTo>
                  <a:lnTo>
                    <a:pt x="2462521" y="0"/>
                  </a:lnTo>
                  <a:close/>
                </a:path>
              </a:pathLst>
            </a:custGeom>
            <a:solidFill>
              <a:srgbClr val="5C4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" name="object 3">
              <a:extLst>
                <a:ext uri="{FF2B5EF4-FFF2-40B4-BE49-F238E27FC236}">
                  <a16:creationId xmlns:a16="http://schemas.microsoft.com/office/drawing/2014/main" id="{DEA6A8EB-0993-56BE-96C5-C5852FD76B05}"/>
                </a:ext>
              </a:extLst>
            </p:cNvPr>
            <p:cNvGrpSpPr/>
            <p:nvPr/>
          </p:nvGrpSpPr>
          <p:grpSpPr>
            <a:xfrm>
              <a:off x="15760450" y="9553740"/>
              <a:ext cx="4344035" cy="1755139"/>
              <a:chOff x="15760450" y="9553740"/>
              <a:chExt cx="4344035" cy="1755139"/>
            </a:xfrm>
          </p:grpSpPr>
          <p:sp>
            <p:nvSpPr>
              <p:cNvPr id="7" name="object 4">
                <a:extLst>
                  <a:ext uri="{FF2B5EF4-FFF2-40B4-BE49-F238E27FC236}">
                    <a16:creationId xmlns:a16="http://schemas.microsoft.com/office/drawing/2014/main" id="{DD40236D-A4AD-B1F0-47C8-C72145F1719E}"/>
                  </a:ext>
                </a:extLst>
              </p:cNvPr>
              <p:cNvSpPr/>
              <p:nvPr/>
            </p:nvSpPr>
            <p:spPr>
              <a:xfrm>
                <a:off x="19116807" y="10533378"/>
                <a:ext cx="987425" cy="775335"/>
              </a:xfrm>
              <a:custGeom>
                <a:avLst/>
                <a:gdLst/>
                <a:ahLst/>
                <a:cxnLst/>
                <a:rect l="l" t="t" r="r" b="b"/>
                <a:pathLst>
                  <a:path w="987425" h="775334">
                    <a:moveTo>
                      <a:pt x="987291" y="0"/>
                    </a:moveTo>
                    <a:lnTo>
                      <a:pt x="0" y="0"/>
                    </a:lnTo>
                    <a:lnTo>
                      <a:pt x="14766" y="50179"/>
                    </a:lnTo>
                    <a:lnTo>
                      <a:pt x="27695" y="101121"/>
                    </a:lnTo>
                    <a:lnTo>
                      <a:pt x="38746" y="152789"/>
                    </a:lnTo>
                    <a:lnTo>
                      <a:pt x="47879" y="205144"/>
                    </a:lnTo>
                    <a:lnTo>
                      <a:pt x="55053" y="258148"/>
                    </a:lnTo>
                    <a:lnTo>
                      <a:pt x="60228" y="311764"/>
                    </a:lnTo>
                    <a:lnTo>
                      <a:pt x="63362" y="365953"/>
                    </a:lnTo>
                    <a:lnTo>
                      <a:pt x="64416" y="420678"/>
                    </a:lnTo>
                    <a:lnTo>
                      <a:pt x="63604" y="468824"/>
                    </a:lnTo>
                    <a:lnTo>
                      <a:pt x="61185" y="516564"/>
                    </a:lnTo>
                    <a:lnTo>
                      <a:pt x="57185" y="563869"/>
                    </a:lnTo>
                    <a:lnTo>
                      <a:pt x="51631" y="610716"/>
                    </a:lnTo>
                    <a:lnTo>
                      <a:pt x="44547" y="657077"/>
                    </a:lnTo>
                    <a:lnTo>
                      <a:pt x="35961" y="702926"/>
                    </a:lnTo>
                    <a:lnTo>
                      <a:pt x="25899" y="748238"/>
                    </a:lnTo>
                    <a:lnTo>
                      <a:pt x="18968" y="775178"/>
                    </a:lnTo>
                    <a:lnTo>
                      <a:pt x="987291" y="775178"/>
                    </a:lnTo>
                    <a:lnTo>
                      <a:pt x="987291" y="0"/>
                    </a:lnTo>
                    <a:close/>
                  </a:path>
                </a:pathLst>
              </a:custGeom>
              <a:solidFill>
                <a:srgbClr val="5C4B8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" name="object 5">
                <a:extLst>
                  <a:ext uri="{FF2B5EF4-FFF2-40B4-BE49-F238E27FC236}">
                    <a16:creationId xmlns:a16="http://schemas.microsoft.com/office/drawing/2014/main" id="{B72123E3-07E2-78ED-7F5C-3C89C7C6C7CA}"/>
                  </a:ext>
                </a:extLst>
              </p:cNvPr>
              <p:cNvSpPr/>
              <p:nvPr/>
            </p:nvSpPr>
            <p:spPr>
              <a:xfrm>
                <a:off x="15760451" y="9553740"/>
                <a:ext cx="3356610" cy="979805"/>
              </a:xfrm>
              <a:custGeom>
                <a:avLst/>
                <a:gdLst/>
                <a:ahLst/>
                <a:cxnLst/>
                <a:rect l="l" t="t" r="r" b="b"/>
                <a:pathLst>
                  <a:path w="3356609" h="979804">
                    <a:moveTo>
                      <a:pt x="2020231" y="0"/>
                    </a:moveTo>
                    <a:lnTo>
                      <a:pt x="0" y="0"/>
                    </a:lnTo>
                    <a:lnTo>
                      <a:pt x="0" y="979645"/>
                    </a:lnTo>
                    <a:lnTo>
                      <a:pt x="3356358" y="979645"/>
                    </a:lnTo>
                    <a:lnTo>
                      <a:pt x="3341102" y="933958"/>
                    </a:lnTo>
                    <a:lnTo>
                      <a:pt x="3324335" y="888984"/>
                    </a:lnTo>
                    <a:lnTo>
                      <a:pt x="3306085" y="844754"/>
                    </a:lnTo>
                    <a:lnTo>
                      <a:pt x="3286385" y="801297"/>
                    </a:lnTo>
                    <a:lnTo>
                      <a:pt x="3265263" y="758646"/>
                    </a:lnTo>
                    <a:lnTo>
                      <a:pt x="3242751" y="716829"/>
                    </a:lnTo>
                    <a:lnTo>
                      <a:pt x="3218878" y="675877"/>
                    </a:lnTo>
                    <a:lnTo>
                      <a:pt x="3193675" y="635820"/>
                    </a:lnTo>
                    <a:lnTo>
                      <a:pt x="3167172" y="596689"/>
                    </a:lnTo>
                    <a:lnTo>
                      <a:pt x="3139400" y="558515"/>
                    </a:lnTo>
                    <a:lnTo>
                      <a:pt x="3110388" y="521326"/>
                    </a:lnTo>
                    <a:lnTo>
                      <a:pt x="3080167" y="485155"/>
                    </a:lnTo>
                    <a:lnTo>
                      <a:pt x="3048767" y="450030"/>
                    </a:lnTo>
                    <a:lnTo>
                      <a:pt x="3016218" y="415983"/>
                    </a:lnTo>
                    <a:lnTo>
                      <a:pt x="2982552" y="383043"/>
                    </a:lnTo>
                    <a:lnTo>
                      <a:pt x="2947797" y="351241"/>
                    </a:lnTo>
                    <a:lnTo>
                      <a:pt x="2911984" y="320608"/>
                    </a:lnTo>
                    <a:lnTo>
                      <a:pt x="2875144" y="291173"/>
                    </a:lnTo>
                    <a:lnTo>
                      <a:pt x="2837307" y="262968"/>
                    </a:lnTo>
                    <a:lnTo>
                      <a:pt x="2798503" y="236022"/>
                    </a:lnTo>
                    <a:lnTo>
                      <a:pt x="2758762" y="210365"/>
                    </a:lnTo>
                    <a:lnTo>
                      <a:pt x="2718115" y="186028"/>
                    </a:lnTo>
                    <a:lnTo>
                      <a:pt x="2676592" y="163042"/>
                    </a:lnTo>
                    <a:lnTo>
                      <a:pt x="2634223" y="141436"/>
                    </a:lnTo>
                    <a:lnTo>
                      <a:pt x="2591038" y="121242"/>
                    </a:lnTo>
                    <a:lnTo>
                      <a:pt x="2547068" y="102488"/>
                    </a:lnTo>
                    <a:lnTo>
                      <a:pt x="2502344" y="85206"/>
                    </a:lnTo>
                    <a:lnTo>
                      <a:pt x="2456894" y="69426"/>
                    </a:lnTo>
                    <a:lnTo>
                      <a:pt x="2410750" y="55179"/>
                    </a:lnTo>
                    <a:lnTo>
                      <a:pt x="2363942" y="42494"/>
                    </a:lnTo>
                    <a:lnTo>
                      <a:pt x="2316500" y="31402"/>
                    </a:lnTo>
                    <a:lnTo>
                      <a:pt x="2268454" y="21933"/>
                    </a:lnTo>
                    <a:lnTo>
                      <a:pt x="2219835" y="14118"/>
                    </a:lnTo>
                    <a:lnTo>
                      <a:pt x="2170673" y="7987"/>
                    </a:lnTo>
                    <a:lnTo>
                      <a:pt x="2120998" y="3570"/>
                    </a:lnTo>
                    <a:lnTo>
                      <a:pt x="2070841" y="897"/>
                    </a:lnTo>
                    <a:lnTo>
                      <a:pt x="2020231" y="0"/>
                    </a:lnTo>
                    <a:close/>
                  </a:path>
                </a:pathLst>
              </a:custGeom>
              <a:solidFill>
                <a:srgbClr val="8477A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6">
                <a:extLst>
                  <a:ext uri="{FF2B5EF4-FFF2-40B4-BE49-F238E27FC236}">
                    <a16:creationId xmlns:a16="http://schemas.microsoft.com/office/drawing/2014/main" id="{B34AA3A6-5C66-64DB-8A81-13D5E2EC45B9}"/>
                  </a:ext>
                </a:extLst>
              </p:cNvPr>
              <p:cNvSpPr/>
              <p:nvPr/>
            </p:nvSpPr>
            <p:spPr>
              <a:xfrm>
                <a:off x="15760450" y="10533382"/>
                <a:ext cx="3420745" cy="775335"/>
              </a:xfrm>
              <a:custGeom>
                <a:avLst/>
                <a:gdLst/>
                <a:ahLst/>
                <a:cxnLst/>
                <a:rect l="l" t="t" r="r" b="b"/>
                <a:pathLst>
                  <a:path w="3420744" h="775334">
                    <a:moveTo>
                      <a:pt x="3356358" y="0"/>
                    </a:moveTo>
                    <a:lnTo>
                      <a:pt x="0" y="0"/>
                    </a:lnTo>
                    <a:lnTo>
                      <a:pt x="0" y="775174"/>
                    </a:lnTo>
                    <a:lnTo>
                      <a:pt x="3375144" y="775174"/>
                    </a:lnTo>
                    <a:lnTo>
                      <a:pt x="3392099" y="703070"/>
                    </a:lnTo>
                    <a:lnTo>
                      <a:pt x="3400682" y="657232"/>
                    </a:lnTo>
                    <a:lnTo>
                      <a:pt x="3407763" y="610883"/>
                    </a:lnTo>
                    <a:lnTo>
                      <a:pt x="3413316" y="564049"/>
                    </a:lnTo>
                    <a:lnTo>
                      <a:pt x="3417314" y="516756"/>
                    </a:lnTo>
                    <a:lnTo>
                      <a:pt x="3419733" y="469030"/>
                    </a:lnTo>
                    <a:lnTo>
                      <a:pt x="3420545" y="420898"/>
                    </a:lnTo>
                    <a:lnTo>
                      <a:pt x="3419491" y="366176"/>
                    </a:lnTo>
                    <a:lnTo>
                      <a:pt x="3416356" y="311990"/>
                    </a:lnTo>
                    <a:lnTo>
                      <a:pt x="3411181" y="258376"/>
                    </a:lnTo>
                    <a:lnTo>
                      <a:pt x="3404007" y="205373"/>
                    </a:lnTo>
                    <a:lnTo>
                      <a:pt x="3394874" y="153019"/>
                    </a:lnTo>
                    <a:lnTo>
                      <a:pt x="3383823" y="101351"/>
                    </a:lnTo>
                    <a:lnTo>
                      <a:pt x="3370894" y="50409"/>
                    </a:lnTo>
                    <a:lnTo>
                      <a:pt x="3356128" y="230"/>
                    </a:lnTo>
                    <a:lnTo>
                      <a:pt x="3356358" y="0"/>
                    </a:lnTo>
                    <a:close/>
                  </a:path>
                </a:pathLst>
              </a:custGeom>
              <a:solidFill>
                <a:srgbClr val="37236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A2E459A8-2B27-B686-B747-5697ACF95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25" y="457267"/>
            <a:ext cx="2949561" cy="1599943"/>
          </a:xfrm>
          <a:prstGeom prst="rect">
            <a:avLst/>
          </a:prstGeom>
        </p:spPr>
        <p:txBody>
          <a:bodyPr anchor="b"/>
          <a:lstStyle>
            <a:lvl1pPr>
              <a:defRPr sz="2729" b="1" i="0">
                <a:solidFill>
                  <a:srgbClr val="31006C"/>
                </a:solidFill>
                <a:latin typeface="Encode Sans Condensed SemiBold" panose="02000000000000000000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5FC10E9-3647-0FCA-4B86-A663BD448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500" y="987692"/>
            <a:ext cx="4629042" cy="4872992"/>
          </a:xfrm>
          <a:prstGeom prst="rect">
            <a:avLst/>
          </a:prstGeom>
        </p:spPr>
        <p:txBody>
          <a:bodyPr/>
          <a:lstStyle>
            <a:lvl1pPr>
              <a:defRPr lang="en-US" sz="1092" b="1" i="0" u="none" strike="noStrike" cap="none" dirty="0" smtClean="0">
                <a:solidFill>
                  <a:srgbClr val="35236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>
              <a:defRPr lang="en-US" sz="1092" b="1" i="0" u="none" strike="noStrike" cap="none" dirty="0" smtClean="0">
                <a:solidFill>
                  <a:srgbClr val="35236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2pPr>
            <a:lvl3pPr>
              <a:defRPr lang="en-US" sz="1092" b="1" i="0" u="none" strike="noStrike" cap="none" dirty="0" smtClean="0">
                <a:solidFill>
                  <a:srgbClr val="35236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3pPr>
            <a:lvl4pPr>
              <a:defRPr lang="en-US" sz="1092" b="1" i="0" u="none" strike="noStrike" cap="none" dirty="0" smtClean="0">
                <a:solidFill>
                  <a:srgbClr val="35236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4pPr>
            <a:lvl5pPr>
              <a:defRPr lang="en-US" sz="1092" b="1" i="0" u="none" strike="noStrike" cap="none" dirty="0">
                <a:solidFill>
                  <a:srgbClr val="35236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5pPr>
            <a:lvl6pPr>
              <a:defRPr sz="910"/>
            </a:lvl6pPr>
            <a:lvl7pPr>
              <a:defRPr sz="910"/>
            </a:lvl7pPr>
            <a:lvl8pPr>
              <a:defRPr sz="910"/>
            </a:lvl8pPr>
            <a:lvl9pPr>
              <a:defRPr sz="9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2FC67F2-1542-168D-08EE-958006D79A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625" y="2057210"/>
            <a:ext cx="2949561" cy="38121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37" b="1" i="0">
                <a:solidFill>
                  <a:schemeClr val="tx1">
                    <a:lumMod val="50000"/>
                    <a:lumOff val="50000"/>
                  </a:schemeClr>
                </a:solidFill>
                <a:latin typeface="Encode Sans Condensed SemiBold" panose="02000000000000000000" pitchFamily="2" charset="77"/>
              </a:defRPr>
            </a:lvl1pPr>
            <a:lvl2pPr marL="207919" indent="0">
              <a:buNone/>
              <a:defRPr sz="637"/>
            </a:lvl2pPr>
            <a:lvl3pPr marL="415837" indent="0">
              <a:buNone/>
              <a:defRPr sz="546"/>
            </a:lvl3pPr>
            <a:lvl4pPr marL="623756" indent="0">
              <a:buNone/>
              <a:defRPr sz="455"/>
            </a:lvl4pPr>
            <a:lvl5pPr marL="831674" indent="0">
              <a:buNone/>
              <a:defRPr sz="455"/>
            </a:lvl5pPr>
            <a:lvl6pPr marL="1039593" indent="0">
              <a:buNone/>
              <a:defRPr sz="455"/>
            </a:lvl6pPr>
            <a:lvl7pPr marL="1247511" indent="0">
              <a:buNone/>
              <a:defRPr sz="455"/>
            </a:lvl7pPr>
            <a:lvl8pPr marL="1455430" indent="0">
              <a:buNone/>
              <a:defRPr sz="455"/>
            </a:lvl8pPr>
            <a:lvl9pPr marL="1663348" indent="0">
              <a:buNone/>
              <a:defRPr sz="45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C418902-665C-A7FB-1FA8-524890D5DF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94" y="5924221"/>
            <a:ext cx="2628106" cy="48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10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7AA11-F61E-8EDD-2861-DBCFC4650E1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905" y="1825208"/>
            <a:ext cx="3908439" cy="435219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Encode Sans Condensed SemiBold" panose="02000000000000000000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70C49A9-8E7F-9A58-E335-03EB320311B9}"/>
              </a:ext>
            </a:extLst>
          </p:cNvPr>
          <p:cNvSpPr txBox="1">
            <a:spLocks/>
          </p:cNvSpPr>
          <p:nvPr userDrawn="1"/>
        </p:nvSpPr>
        <p:spPr>
          <a:xfrm>
            <a:off x="625925" y="-1426183"/>
            <a:ext cx="7886917" cy="2852366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Encode Sans Condensed SemiBold" panose="02000000000000000000" pitchFamily="2" charset="77"/>
                <a:ea typeface="+mj-ea"/>
                <a:cs typeface="+mj-cs"/>
              </a:defRPr>
            </a:lvl1pPr>
          </a:lstStyle>
          <a:p>
            <a:r>
              <a:rPr lang="en-US" sz="2729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9D81178-F881-90BB-149C-3C8674F5B9B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814610" y="1825208"/>
            <a:ext cx="3908439" cy="435219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Encode Sans Condensed SemiBold" panose="02000000000000000000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756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99F29FCA-C024-6976-A80E-F3391AA54B03}"/>
              </a:ext>
            </a:extLst>
          </p:cNvPr>
          <p:cNvSpPr/>
          <p:nvPr userDrawn="1"/>
        </p:nvSpPr>
        <p:spPr>
          <a:xfrm>
            <a:off x="0" y="3383"/>
            <a:ext cx="9144000" cy="6851239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31006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943687-3B77-D392-A227-4D94C8093A9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5200" y="-304800"/>
            <a:ext cx="10125406" cy="727330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8C2958F-92B6-B830-E00E-2E807D29791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7363" y="5990658"/>
            <a:ext cx="2620279" cy="48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4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6" r:id="rId6"/>
    <p:sldLayoutId id="2147483707" r:id="rId7"/>
    <p:sldLayoutId id="2147483708" r:id="rId8"/>
    <p:sldLayoutId id="2147483709" r:id="rId9"/>
    <p:sldLayoutId id="214748371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637CD-4F54-45CD-DAF1-F425833F33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This is a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3E369C-36A8-06F9-F74D-0BC0713960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This is a subtitle</a:t>
            </a:r>
          </a:p>
        </p:txBody>
      </p:sp>
    </p:spTree>
    <p:extLst>
      <p:ext uri="{BB962C8B-B14F-4D97-AF65-F5344CB8AC3E}">
        <p14:creationId xmlns:p14="http://schemas.microsoft.com/office/powerpoint/2010/main" val="210501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71C19-27C7-25DA-930E-54DB90195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48289-88F1-5BC1-6661-C74068E52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881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BD928-E690-40E9-2B88-551A6CF623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D8D4E-5A4D-1FA0-3866-03FC4F276F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93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194A1-D17B-4845-8A02-4736B2477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132D6-D21E-78C5-66AA-BF25CDB44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EDDBA2-B5A6-13E4-57DC-88944AD32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1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452FDF-B5C5-2FB3-8825-712D4C5E3F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564C-E6AD-D7C8-7871-DDBE8A15FB60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98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874354-90B1-4B8D-8EEB-47A90F5DE1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B38C54-A147-5444-A93B-3902AA3D32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81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0A195-AA5C-FBF3-394C-4CF31A51D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583C4-AF8F-C4F8-2271-F601AE83F9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8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8</Words>
  <Application>Microsoft Macintosh PowerPoint</Application>
  <PresentationFormat>On-screen Show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Encode Sans Compressed SemiBold</vt:lpstr>
      <vt:lpstr>Encode Sans Condensed Medium</vt:lpstr>
      <vt:lpstr>Encode Sans Condensed SemiBold</vt:lpstr>
      <vt:lpstr>Open Sans</vt:lpstr>
      <vt:lpstr>Office Theme</vt:lpstr>
      <vt:lpstr>This is a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Alex Blair</cp:lastModifiedBy>
  <cp:revision>8</cp:revision>
  <dcterms:created xsi:type="dcterms:W3CDTF">2024-12-11T02:43:28Z</dcterms:created>
  <dcterms:modified xsi:type="dcterms:W3CDTF">2026-07-06T18:51:29Z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2024-12-10T00:00:00Z</vt:filetime>
  </property>
  <property fmtid="{D5CDD505-2E9C-101B-9397-08002B2CF9AE}" pid="3" name="Creator">
    <vt:lpwstr>Adobe InDesign 19.5 (Macintosh)</vt:lpwstr>
  </property>
  <property fmtid="{D5CDD505-2E9C-101B-9397-08002B2CF9AE}" pid="4" name="LastSaved">
    <vt:filetime>2024-12-11T00:00:00Z</vt:filetime>
  </property>
  <property fmtid="{D5CDD505-2E9C-101B-9397-08002B2CF9AE}" pid="5" name="Producer">
    <vt:lpwstr>Adobe PDF Library 17.0</vt:lpwstr>
  </property>
</Properties>
</file>